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81" r:id="rId3"/>
    <p:sldId id="308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5" r:id="rId12"/>
    <p:sldId id="307" r:id="rId13"/>
    <p:sldId id="343" r:id="rId14"/>
    <p:sldId id="344" r:id="rId15"/>
    <p:sldId id="278" r:id="rId16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5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66"/>
    <a:srgbClr val="672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480" y="126"/>
      </p:cViewPr>
      <p:guideLst>
        <p:guide orient="horz" pos="1575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AFE89-AE41-4E37-A77D-AE4C9C62FEC1}" type="datetimeFigureOut">
              <a:rPr lang="zh-CN" altLang="en-US" smtClean="0"/>
              <a:pPr/>
              <a:t>2020/6/19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C6DE5-17AB-4FD1-8CB9-898D3B2A3EF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70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056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11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066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196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991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39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329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061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551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902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54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255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410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624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C6DE5-17AB-4FD1-8CB9-898D3B2A3EF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038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F5826-70FE-4A14-9C88-D5CE298AB55E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E1D37-359E-4C8E-9675-4EA6A2801E0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4407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C448-E09E-4953-B55C-3012901C5991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C311D-F462-41CF-A240-4F793534C93A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573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47BF2-21E4-4D06-8D09-1D1D1532EC7A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C0201-8E9E-42C9-B2F8-753AD4D6666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564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C611-0C29-4807-8EA6-C17FE3550233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0C6F0-C873-47E9-9132-FD54772314C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54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97956-745A-49F2-955A-612D6878B9B1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022E9-F581-4070-9C6F-D18FBF62070F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656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C1E0-8C1A-4645-957A-1F2FAD0CA27F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C561E-7376-4353-BB95-E237AAA4DB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95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3909-F80B-4607-8A9E-E429520C6A96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FA306-91BC-4CB2-A6BB-5F20C38BD9A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83551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C3C1B-C0F1-40F9-9496-CFDF04CC753F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C050E-F410-4D8C-90AE-E8471F036E37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084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EF1B-0632-4208-AF15-13D911774968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860A3-8A9C-4A3C-9BC9-C987AAFE3B7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894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08032-6573-4443-B7CE-0C5A2849CAFA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DADA2-C5DB-4527-8F13-B030F007E113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584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2B95D-5977-420E-8987-E8F04A60FB74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BFF1E-B76A-4DD1-AD0E-7FB31433BEA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686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9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8405EEC-4066-4C0D-906C-81A42C25E431}" type="datetime1">
              <a:rPr lang="zh-CN" altLang="en-US"/>
              <a:pPr>
                <a:defRPr/>
              </a:pPr>
              <a:t>2020/6/19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9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9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DB89FE5-D8B9-4924-8332-87E2B7D60C7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淘宝店chenying0907出品 9"/>
          <p:cNvSpPr>
            <a:spLocks noChangeArrowheads="1"/>
          </p:cNvSpPr>
          <p:nvPr/>
        </p:nvSpPr>
        <p:spPr bwMode="auto">
          <a:xfrm>
            <a:off x="0" y="1515340"/>
            <a:ext cx="914400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习近</a:t>
            </a:r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平系列重要讲话摘录</a:t>
            </a:r>
            <a:endParaRPr lang="zh-CN" altLang="en-US" sz="4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0" name="淘宝店chenying0907出品 10"/>
          <p:cNvSpPr>
            <a:spLocks noChangeArrowheads="1"/>
          </p:cNvSpPr>
          <p:nvPr/>
        </p:nvSpPr>
        <p:spPr bwMode="auto">
          <a:xfrm>
            <a:off x="2379829" y="2917255"/>
            <a:ext cx="4552294" cy="43858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2020</a:t>
            </a:r>
            <a:r>
              <a:rPr lang="zh-CN" altLang="en-US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en-US" altLang="zh-CN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  <a:r>
              <a:rPr lang="zh-CN" altLang="en-US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月</a:t>
            </a:r>
            <a:r>
              <a:rPr lang="en-US" altLang="zh-CN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18</a:t>
            </a:r>
            <a:r>
              <a:rPr lang="zh-CN" altLang="en-US" sz="2400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日</a:t>
            </a:r>
            <a:endParaRPr lang="zh-CN" altLang="en-US" sz="2400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" name="淘宝店chenying0907出品 3"/>
          <p:cNvSpPr>
            <a:spLocks noChangeArrowheads="1"/>
          </p:cNvSpPr>
          <p:nvPr/>
        </p:nvSpPr>
        <p:spPr bwMode="auto">
          <a:xfrm rot="8243710">
            <a:off x="167569" y="2129893"/>
            <a:ext cx="3349229" cy="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淘宝店chenying0907出品 3"/>
          <p:cNvSpPr/>
          <p:nvPr/>
        </p:nvSpPr>
        <p:spPr>
          <a:xfrm>
            <a:off x="4277656" y="1383618"/>
            <a:ext cx="867550" cy="324036"/>
          </a:xfrm>
          <a:prstGeom prst="rect">
            <a:avLst/>
          </a:prstGeom>
          <a:solidFill>
            <a:schemeClr val="tx1">
              <a:lumMod val="75000"/>
              <a:lumOff val="25000"/>
              <a:alpha val="870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1" name="淘宝店chenying0907出品 50"/>
          <p:cNvSpPr/>
          <p:nvPr/>
        </p:nvSpPr>
        <p:spPr>
          <a:xfrm>
            <a:off x="4277657" y="1377272"/>
            <a:ext cx="867549" cy="34622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淘宝店chenying0907出品 51"/>
          <p:cNvSpPr/>
          <p:nvPr/>
        </p:nvSpPr>
        <p:spPr>
          <a:xfrm>
            <a:off x="5199797" y="1350111"/>
            <a:ext cx="3377821" cy="50011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要广泛开展民法典普法工作，将其作为“十四五”时期普法工作的重点来抓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淘宝店chenying0907出品 3"/>
          <p:cNvSpPr/>
          <p:nvPr/>
        </p:nvSpPr>
        <p:spPr>
          <a:xfrm>
            <a:off x="4277656" y="2085696"/>
            <a:ext cx="867550" cy="324036"/>
          </a:xfrm>
          <a:prstGeom prst="rect">
            <a:avLst/>
          </a:prstGeom>
          <a:solidFill>
            <a:srgbClr val="C00000">
              <a:alpha val="8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淘宝店chenying0907出品 54"/>
          <p:cNvSpPr/>
          <p:nvPr/>
        </p:nvSpPr>
        <p:spPr>
          <a:xfrm>
            <a:off x="4277657" y="2079350"/>
            <a:ext cx="867549" cy="34622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淘宝店chenying0907出品 55"/>
          <p:cNvSpPr/>
          <p:nvPr/>
        </p:nvSpPr>
        <p:spPr>
          <a:xfrm>
            <a:off x="5199797" y="2052189"/>
            <a:ext cx="3200400" cy="53089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要把民法典纳入国民教育体系，加强对青少年民法典教育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淘宝店chenying0907出品 3"/>
          <p:cNvSpPr/>
          <p:nvPr/>
        </p:nvSpPr>
        <p:spPr>
          <a:xfrm>
            <a:off x="4316844" y="2787774"/>
            <a:ext cx="825282" cy="324036"/>
          </a:xfrm>
          <a:prstGeom prst="rect">
            <a:avLst/>
          </a:prstGeom>
          <a:solidFill>
            <a:schemeClr val="tx1">
              <a:lumMod val="75000"/>
              <a:lumOff val="25000"/>
              <a:alpha val="870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9" name="淘宝店chenying0907出品 58"/>
          <p:cNvSpPr/>
          <p:nvPr/>
        </p:nvSpPr>
        <p:spPr>
          <a:xfrm>
            <a:off x="4316845" y="2781428"/>
            <a:ext cx="825281" cy="34622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淘宝店chenying0907出品 59"/>
          <p:cNvSpPr/>
          <p:nvPr/>
        </p:nvSpPr>
        <p:spPr>
          <a:xfrm>
            <a:off x="5199797" y="2754267"/>
            <a:ext cx="3248167" cy="53089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要聚焦民法典总则编和各分编需要把握好的核心要义和重点问题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35488" y="3329617"/>
            <a:ext cx="4053385" cy="1509626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阐释好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民法典关于民事活动平等、自愿、公平、诚信等基本原则；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阐释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好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民法典关于坚持主体平等、保护财产权利、便利交易流转、维护人格尊严、促进家庭和谐、追究侵权责任等基本要求；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阐释好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民法典一系列新规定新概念新精神。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22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实施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好民法典的重点工作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pic>
        <p:nvPicPr>
          <p:cNvPr id="26" name="Picture 2" descr="http://p2.img.cctvpic.com/photoworkspace/contentimg/2020/06/15/2020061515215989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1" y="1600167"/>
            <a:ext cx="3583985" cy="250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文本框 25"/>
          <p:cNvSpPr>
            <a:spLocks noChangeArrowheads="1"/>
          </p:cNvSpPr>
          <p:nvPr/>
        </p:nvSpPr>
        <p:spPr bwMode="auto">
          <a:xfrm>
            <a:off x="333248" y="785892"/>
            <a:ext cx="8278489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四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、加强民法典普法工作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581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淘宝店chenying0907出品 8"/>
          <p:cNvSpPr>
            <a:spLocks noChangeArrowheads="1"/>
          </p:cNvSpPr>
          <p:nvPr/>
        </p:nvSpPr>
        <p:spPr bwMode="auto">
          <a:xfrm>
            <a:off x="4913177" y="1494596"/>
            <a:ext cx="3991987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五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、加强我国民事法律制度理论研究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393" name="淘宝店chenying0907出品 9"/>
          <p:cNvSpPr>
            <a:spLocks noChangeArrowheads="1"/>
          </p:cNvSpPr>
          <p:nvPr/>
        </p:nvSpPr>
        <p:spPr bwMode="auto">
          <a:xfrm>
            <a:off x="5110287" y="2217999"/>
            <a:ext cx="3277043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要坚持以中国特色社会主义法治理论为指导，立足我国国情和实际，加强对民事法律制度的理论研究，尽快构建体现我国社会主义性质，具有鲜明</a:t>
            </a:r>
            <a:r>
              <a:rPr lang="zh-CN" altLang="en-US" sz="1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中国特色、实践特色、时代特色</a:t>
            </a:r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的民法理论体系和话语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体系。</a:t>
            </a:r>
            <a:endParaRPr lang="zh-CN" altLang="en-US" dirty="0"/>
          </a:p>
        </p:txBody>
      </p:sp>
      <p:sp>
        <p:nvSpPr>
          <p:cNvPr id="16394" name="淘宝店chenying0907出品 95"/>
          <p:cNvSpPr>
            <a:spLocks noChangeShapeType="1"/>
          </p:cNvSpPr>
          <p:nvPr/>
        </p:nvSpPr>
        <p:spPr bwMode="auto">
          <a:xfrm>
            <a:off x="4746489" y="1581512"/>
            <a:ext cx="0" cy="2121694"/>
          </a:xfrm>
          <a:prstGeom prst="line">
            <a:avLst/>
          </a:prstGeom>
          <a:noFill/>
          <a:ln w="12700">
            <a:solidFill>
              <a:srgbClr val="C3C3C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" name="淘宝店chenying0907出品 33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Picture 2" descr="http://p2.img.cctvpic.com/photoworkspace/contentimg/2020/06/15/2020061515215989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21" y="1393165"/>
            <a:ext cx="3583985" cy="250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组合 41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43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实施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好民法典的重点工作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3160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淘宝店chenying0907出品 83"/>
          <p:cNvSpPr/>
          <p:nvPr/>
        </p:nvSpPr>
        <p:spPr>
          <a:xfrm>
            <a:off x="787264" y="3354190"/>
            <a:ext cx="7496448" cy="1107971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17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日晚，国家主席习近平在北京主持中非团结抗疫特别峰会并发表题为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团结抗疫 共克时艰</a:t>
            </a:r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的主旨讲话。本次峰会由中国和非洲联盟轮值主席国南非、中非合作论坛共同主席国塞内加尔共同发起，以视频方式举行。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6æ17æ¥æï¼å½å®¶ä¸»å¸­ä¹ è¿å¹³å¨åäº¬ä¸»æä¸­éå¢ç»æç«ç¹å«å³°ä¼å¹¶åè¡¨é¢ä¸ºãå¢ç»æç« å±åæ¶è°ãçä¸»æ¨è®²è¯ãæ¬æ¬¡å³°ä¼ç±ä¸­å½åéæ´²èçè½®å¼ä¸»å¸­å½åéãä¸­éåä½è®ºåå±åä¸»å¸­å½å¡åå å°å±ååèµ·ï¼ä»¥è§é¢æ¹å¼ä¸¾è¡ã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92" y="1207823"/>
            <a:ext cx="2652619" cy="177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6æ17æ¥æï¼å½å®¶ä¸»å¸­ä¹ è¿å¹³å¨åäº¬ä¸»æä¸­éå¢ç»æç«ç¹å«å³°ä¼å¹¶åè¡¨é¢ä¸ºãå¢ç»æç« å±åæ¶è°ãçä¸»æ¨è®²è¯ãæ¬æ¬¡å³°ä¼ç±ä¸­å½åéæ´²èçè½®å¼ä¸»å¸­å½åéãä¸­éåä½è®ºåå±åä¸»å¸­å½å¡åå å°å±ååèµ·ï¼ä»¥è§é¢æ¹å¼ä¸¾è¡ã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027" y="1214270"/>
            <a:ext cx="3070922" cy="176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6æ17æ¥æï¼å½å®¶ä¸»å¸­ä¹ è¿å¹³å¨åäº¬ä¸»æä¸­éå¢ç»æç«ç¹å«å³°ä¼å¹¶åè¡¨é¢ä¸ºãå¢ç»æç« å±åæ¶è°ãçä¸»æ¨è®²è¯ãæ¬æ¬¡å³°ä¼ç±ä¸­å½åéæ´²èçè½®å¼ä¸»å¸­å½åéãä¸­éåä½è®ºåå±åä¸»å¸­å½å¡åå å°å±ååèµ·ï¼ä»¥è§é¢æ¹å¼ä¸¾è¡ã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365" y="1205114"/>
            <a:ext cx="2731390" cy="17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" name="组合 91"/>
          <p:cNvGrpSpPr/>
          <p:nvPr/>
        </p:nvGrpSpPr>
        <p:grpSpPr>
          <a:xfrm>
            <a:off x="369571" y="129265"/>
            <a:ext cx="5405273" cy="479931"/>
            <a:chOff x="369571" y="129265"/>
            <a:chExt cx="5405273" cy="479931"/>
          </a:xfrm>
        </p:grpSpPr>
        <p:sp>
          <p:nvSpPr>
            <p:cNvPr id="93" name="淘宝店chenying0907出品 22"/>
            <p:cNvSpPr/>
            <p:nvPr/>
          </p:nvSpPr>
          <p:spPr>
            <a:xfrm rot="16200000">
              <a:off x="2832242" y="-2333406"/>
              <a:ext cx="479931" cy="5405273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淘宝店chenying0907出品 28"/>
            <p:cNvSpPr>
              <a:spLocks noChangeArrowheads="1"/>
            </p:cNvSpPr>
            <p:nvPr/>
          </p:nvSpPr>
          <p:spPr bwMode="auto">
            <a:xfrm>
              <a:off x="497967" y="210583"/>
              <a:ext cx="5220445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习近平主持中非团结抗疫特别峰会并发表主旨讲话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91712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4"/>
          <p:cNvSpPr>
            <a:spLocks noChangeArrowheads="1"/>
          </p:cNvSpPr>
          <p:nvPr/>
        </p:nvSpPr>
        <p:spPr bwMode="auto">
          <a:xfrm>
            <a:off x="4691507" y="3432713"/>
            <a:ext cx="3895200" cy="931069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</a:pPr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" name="圆角矩形 5"/>
          <p:cNvSpPr>
            <a:spLocks noChangeArrowheads="1"/>
          </p:cNvSpPr>
          <p:nvPr/>
        </p:nvSpPr>
        <p:spPr bwMode="auto">
          <a:xfrm>
            <a:off x="497967" y="3432713"/>
            <a:ext cx="3896612" cy="932400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8" name="圆角矩形 2"/>
          <p:cNvSpPr>
            <a:spLocks noChangeArrowheads="1"/>
          </p:cNvSpPr>
          <p:nvPr/>
        </p:nvSpPr>
        <p:spPr bwMode="auto">
          <a:xfrm>
            <a:off x="497967" y="1157686"/>
            <a:ext cx="3896612" cy="931068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圆角矩形 4"/>
          <p:cNvSpPr>
            <a:spLocks noChangeArrowheads="1"/>
          </p:cNvSpPr>
          <p:nvPr/>
        </p:nvSpPr>
        <p:spPr bwMode="auto">
          <a:xfrm>
            <a:off x="4691507" y="1145188"/>
            <a:ext cx="3895200" cy="931069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0" name="圆角矩形 5"/>
          <p:cNvSpPr>
            <a:spLocks noChangeArrowheads="1"/>
          </p:cNvSpPr>
          <p:nvPr/>
        </p:nvSpPr>
        <p:spPr bwMode="auto">
          <a:xfrm>
            <a:off x="497967" y="2272529"/>
            <a:ext cx="3896612" cy="932400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圆角矩形 6"/>
          <p:cNvSpPr>
            <a:spLocks noChangeArrowheads="1"/>
          </p:cNvSpPr>
          <p:nvPr/>
        </p:nvSpPr>
        <p:spPr bwMode="auto">
          <a:xfrm>
            <a:off x="4720095" y="2325581"/>
            <a:ext cx="3895200" cy="932400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35388" y="1928203"/>
            <a:ext cx="1600200" cy="1600200"/>
            <a:chOff x="3890920" y="1904481"/>
            <a:chExt cx="1600200" cy="1600200"/>
          </a:xfrm>
        </p:grpSpPr>
        <p:sp>
          <p:nvSpPr>
            <p:cNvPr id="9222" name="椭圆 7"/>
            <p:cNvSpPr>
              <a:spLocks noChangeArrowheads="1"/>
            </p:cNvSpPr>
            <p:nvPr/>
          </p:nvSpPr>
          <p:spPr bwMode="auto">
            <a:xfrm>
              <a:off x="3890920" y="1904481"/>
              <a:ext cx="1600200" cy="1600200"/>
            </a:xfrm>
            <a:prstGeom prst="ellipse">
              <a:avLst/>
            </a:prstGeom>
            <a:solidFill>
              <a:srgbClr val="F9F9F9"/>
            </a:solidFill>
            <a:ln w="9525">
              <a:solidFill>
                <a:srgbClr val="19294B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3" name="文本框 8"/>
            <p:cNvSpPr>
              <a:spLocks noChangeArrowheads="1"/>
            </p:cNvSpPr>
            <p:nvPr/>
          </p:nvSpPr>
          <p:spPr bwMode="auto">
            <a:xfrm>
              <a:off x="4049316" y="2529285"/>
              <a:ext cx="137160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讲话金句</a:t>
              </a:r>
              <a:endPara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922467" y="1311596"/>
            <a:ext cx="335001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中国人民经过艰苦卓绝努力，付出巨大代价，控制住国内疫情，但仍面临反弹压力。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7" name="矩形 15"/>
          <p:cNvSpPr>
            <a:spLocks noChangeArrowheads="1"/>
          </p:cNvSpPr>
          <p:nvPr/>
        </p:nvSpPr>
        <p:spPr bwMode="auto">
          <a:xfrm>
            <a:off x="922467" y="2352502"/>
            <a:ext cx="2872980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面对疫情，中国和非洲经受了严峻考验；面对疫情，中国和非洲相互声援、并肩战斗；面对疫情，中非双方更加团结，友好互信更加巩固。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9" name="矩形 17"/>
          <p:cNvSpPr>
            <a:spLocks noChangeArrowheads="1"/>
          </p:cNvSpPr>
          <p:nvPr/>
        </p:nvSpPr>
        <p:spPr bwMode="auto">
          <a:xfrm>
            <a:off x="5433925" y="2500313"/>
            <a:ext cx="276260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中方愿同非方一道，维护以联合国为核心的全球治理体系，支持世卫组织为全球抗疫作出更大贡献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31" name="矩形 22"/>
          <p:cNvSpPr>
            <a:spLocks noChangeArrowheads="1"/>
          </p:cNvSpPr>
          <p:nvPr/>
        </p:nvSpPr>
        <p:spPr bwMode="auto">
          <a:xfrm>
            <a:off x="908109" y="3592138"/>
            <a:ext cx="320306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在中国抗疫最艰难的时刻，非洲送来宝贵支持，我们铭记于心。非洲疫情暴发后，中国率先驰援，同非洲人民坚定站在一起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9571" y="129265"/>
            <a:ext cx="5405273" cy="479931"/>
            <a:chOff x="369571" y="129265"/>
            <a:chExt cx="5405273" cy="479931"/>
          </a:xfrm>
        </p:grpSpPr>
        <p:sp>
          <p:nvSpPr>
            <p:cNvPr id="21" name="淘宝店chenying0907出品 22"/>
            <p:cNvSpPr/>
            <p:nvPr/>
          </p:nvSpPr>
          <p:spPr>
            <a:xfrm rot="16200000">
              <a:off x="2832242" y="-2333406"/>
              <a:ext cx="479931" cy="5405273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淘宝店chenying0907出品 28"/>
            <p:cNvSpPr>
              <a:spLocks noChangeArrowheads="1"/>
            </p:cNvSpPr>
            <p:nvPr/>
          </p:nvSpPr>
          <p:spPr bwMode="auto">
            <a:xfrm>
              <a:off x="497967" y="210583"/>
              <a:ext cx="5220445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习近平主持中非团结抗疫特别峰会并发表主旨讲话</a:t>
              </a:r>
            </a:p>
          </p:txBody>
        </p:sp>
      </p:grp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5047248" y="1356806"/>
            <a:ext cx="321949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团结合作是抗击疫情最有力的武器。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" name="矩形 17"/>
          <p:cNvSpPr>
            <a:spLocks noChangeArrowheads="1"/>
          </p:cNvSpPr>
          <p:nvPr/>
        </p:nvSpPr>
        <p:spPr bwMode="auto">
          <a:xfrm>
            <a:off x="4977044" y="3567042"/>
            <a:ext cx="321949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中方珍视中非传统友谊，无论国际风云如何变幻，中方加强中非团结合作的决心绝不会动摇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Shape 4175"/>
          <p:cNvSpPr/>
          <p:nvPr/>
        </p:nvSpPr>
        <p:spPr>
          <a:xfrm>
            <a:off x="719883" y="2405501"/>
            <a:ext cx="122924" cy="14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39" name="Shape 4175"/>
          <p:cNvSpPr/>
          <p:nvPr/>
        </p:nvSpPr>
        <p:spPr>
          <a:xfrm>
            <a:off x="720088" y="1413115"/>
            <a:ext cx="122924" cy="14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40" name="Shape 4175"/>
          <p:cNvSpPr/>
          <p:nvPr/>
        </p:nvSpPr>
        <p:spPr>
          <a:xfrm>
            <a:off x="721126" y="3633149"/>
            <a:ext cx="122924" cy="14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41" name="Shape 4175"/>
          <p:cNvSpPr/>
          <p:nvPr/>
        </p:nvSpPr>
        <p:spPr>
          <a:xfrm flipH="1">
            <a:off x="8266738" y="1391904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42" name="Shape 4175"/>
          <p:cNvSpPr/>
          <p:nvPr/>
        </p:nvSpPr>
        <p:spPr>
          <a:xfrm flipH="1">
            <a:off x="8266738" y="2537853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43" name="Shape 4175"/>
          <p:cNvSpPr/>
          <p:nvPr/>
        </p:nvSpPr>
        <p:spPr>
          <a:xfrm flipH="1">
            <a:off x="8266738" y="3660351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</p:spTree>
    <p:extLst>
      <p:ext uri="{BB962C8B-B14F-4D97-AF65-F5344CB8AC3E}">
        <p14:creationId xmlns:p14="http://schemas.microsoft.com/office/powerpoint/2010/main" val="36527896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4"/>
          <p:cNvSpPr>
            <a:spLocks noChangeArrowheads="1"/>
          </p:cNvSpPr>
          <p:nvPr/>
        </p:nvSpPr>
        <p:spPr bwMode="auto">
          <a:xfrm>
            <a:off x="4691507" y="3432713"/>
            <a:ext cx="3895200" cy="931069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19" name="圆角矩形 4"/>
          <p:cNvSpPr>
            <a:spLocks noChangeArrowheads="1"/>
          </p:cNvSpPr>
          <p:nvPr/>
        </p:nvSpPr>
        <p:spPr bwMode="auto">
          <a:xfrm>
            <a:off x="4691507" y="1145188"/>
            <a:ext cx="3895200" cy="931069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1" name="圆角矩形 6"/>
          <p:cNvSpPr>
            <a:spLocks noChangeArrowheads="1"/>
          </p:cNvSpPr>
          <p:nvPr/>
        </p:nvSpPr>
        <p:spPr bwMode="auto">
          <a:xfrm>
            <a:off x="4720095" y="2325581"/>
            <a:ext cx="3895200" cy="932400"/>
          </a:xfrm>
          <a:prstGeom prst="roundRect">
            <a:avLst>
              <a:gd name="adj" fmla="val 5282"/>
            </a:avLst>
          </a:prstGeom>
          <a:gradFill rotWithShape="1">
            <a:gsLst>
              <a:gs pos="0">
                <a:srgbClr val="FAFAFA"/>
              </a:gs>
              <a:gs pos="100000">
                <a:srgbClr val="F2F2F2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19294B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9" name="矩形 17"/>
          <p:cNvSpPr>
            <a:spLocks noChangeArrowheads="1"/>
          </p:cNvSpPr>
          <p:nvPr/>
        </p:nvSpPr>
        <p:spPr bwMode="auto">
          <a:xfrm>
            <a:off x="5351990" y="2500313"/>
            <a:ext cx="288486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当今世界正经历百年未有之大变局。面对新的机遇和挑战，中非比以往任何时候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都更加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需要加强合作。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9571" y="129265"/>
            <a:ext cx="5405273" cy="479931"/>
            <a:chOff x="369571" y="129265"/>
            <a:chExt cx="5405273" cy="479931"/>
          </a:xfrm>
        </p:grpSpPr>
        <p:sp>
          <p:nvSpPr>
            <p:cNvPr id="21" name="淘宝店chenying0907出品 22"/>
            <p:cNvSpPr/>
            <p:nvPr/>
          </p:nvSpPr>
          <p:spPr>
            <a:xfrm rot="16200000">
              <a:off x="2832242" y="-2333406"/>
              <a:ext cx="479931" cy="5405273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淘宝店chenying0907出品 28"/>
            <p:cNvSpPr>
              <a:spLocks noChangeArrowheads="1"/>
            </p:cNvSpPr>
            <p:nvPr/>
          </p:nvSpPr>
          <p:spPr bwMode="auto">
            <a:xfrm>
              <a:off x="497967" y="210583"/>
              <a:ext cx="5220445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习近平主持中非团结抗疫特别峰会并发表主旨讲话</a:t>
              </a:r>
            </a:p>
          </p:txBody>
        </p:sp>
      </p:grp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4922351" y="1285636"/>
            <a:ext cx="334180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我们反对将疫情政治化、病毒标签化，反对种族歧视和意识形态偏见，坚定捍卫国际公平正义。</a:t>
            </a:r>
          </a:p>
        </p:txBody>
      </p:sp>
      <p:sp>
        <p:nvSpPr>
          <p:cNvPr id="35" name="矩形 17"/>
          <p:cNvSpPr>
            <a:spLocks noChangeArrowheads="1"/>
          </p:cNvSpPr>
          <p:nvPr/>
        </p:nvSpPr>
        <p:spPr bwMode="auto">
          <a:xfrm>
            <a:off x="4922351" y="3567042"/>
            <a:ext cx="33872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我相信，人类终将战胜疫情，中非人民也终将过上更加美好的生活。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7967" y="1157686"/>
            <a:ext cx="3896612" cy="931068"/>
            <a:chOff x="497967" y="1157686"/>
            <a:chExt cx="3896612" cy="931068"/>
          </a:xfrm>
        </p:grpSpPr>
        <p:sp>
          <p:nvSpPr>
            <p:cNvPr id="9218" name="圆角矩形 2"/>
            <p:cNvSpPr>
              <a:spLocks noChangeArrowheads="1"/>
            </p:cNvSpPr>
            <p:nvPr/>
          </p:nvSpPr>
          <p:spPr bwMode="auto">
            <a:xfrm>
              <a:off x="497967" y="1157686"/>
              <a:ext cx="3896612" cy="931068"/>
            </a:xfrm>
            <a:prstGeom prst="roundRect">
              <a:avLst>
                <a:gd name="adj" fmla="val 5282"/>
              </a:avLst>
            </a:prstGeom>
            <a:gradFill rotWithShape="1">
              <a:gsLst>
                <a:gs pos="0">
                  <a:srgbClr val="FAFAFA"/>
                </a:gs>
                <a:gs pos="100000">
                  <a:srgbClr val="F2F2F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19294B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5" name="矩形 13"/>
            <p:cNvSpPr>
              <a:spLocks noChangeArrowheads="1"/>
            </p:cNvSpPr>
            <p:nvPr/>
          </p:nvSpPr>
          <p:spPr bwMode="auto">
            <a:xfrm>
              <a:off x="929221" y="1311957"/>
              <a:ext cx="3350016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我们要坚持人民至上，统筹资源，团结合作，尽最大努力保护人民生命安全和身体健康，最大限度降低疫情负面影响。</a:t>
              </a:r>
            </a:p>
          </p:txBody>
        </p:sp>
        <p:sp>
          <p:nvSpPr>
            <p:cNvPr id="34" name="Shape 4175"/>
            <p:cNvSpPr/>
            <p:nvPr/>
          </p:nvSpPr>
          <p:spPr>
            <a:xfrm>
              <a:off x="720088" y="1372171"/>
              <a:ext cx="122924" cy="14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5" extrusionOk="0">
                  <a:moveTo>
                    <a:pt x="20942" y="9519"/>
                  </a:moveTo>
                  <a:lnTo>
                    <a:pt x="2450" y="317"/>
                  </a:lnTo>
                  <a:cubicBezTo>
                    <a:pt x="1103" y="-393"/>
                    <a:pt x="0" y="129"/>
                    <a:pt x="0" y="1478"/>
                  </a:cubicBezTo>
                  <a:lnTo>
                    <a:pt x="0" y="19336"/>
                  </a:lnTo>
                  <a:cubicBezTo>
                    <a:pt x="0" y="20685"/>
                    <a:pt x="1103" y="21207"/>
                    <a:pt x="2450" y="20497"/>
                  </a:cubicBezTo>
                  <a:lnTo>
                    <a:pt x="20942" y="11299"/>
                  </a:lnTo>
                  <a:cubicBezTo>
                    <a:pt x="20942" y="11299"/>
                    <a:pt x="21600" y="10927"/>
                    <a:pt x="21600" y="10409"/>
                  </a:cubicBezTo>
                  <a:cubicBezTo>
                    <a:pt x="21600" y="9891"/>
                    <a:pt x="20942" y="9519"/>
                    <a:pt x="20942" y="9519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30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7967" y="2282652"/>
            <a:ext cx="3896612" cy="932400"/>
            <a:chOff x="497967" y="2282652"/>
            <a:chExt cx="3896612" cy="932400"/>
          </a:xfrm>
        </p:grpSpPr>
        <p:sp>
          <p:nvSpPr>
            <p:cNvPr id="9220" name="圆角矩形 5"/>
            <p:cNvSpPr>
              <a:spLocks noChangeArrowheads="1"/>
            </p:cNvSpPr>
            <p:nvPr/>
          </p:nvSpPr>
          <p:spPr bwMode="auto">
            <a:xfrm>
              <a:off x="497967" y="2282652"/>
              <a:ext cx="3896612" cy="932400"/>
            </a:xfrm>
            <a:prstGeom prst="roundRect">
              <a:avLst>
                <a:gd name="adj" fmla="val 5282"/>
              </a:avLst>
            </a:prstGeom>
            <a:gradFill rotWithShape="1">
              <a:gsLst>
                <a:gs pos="0">
                  <a:srgbClr val="FAFAFA"/>
                </a:gs>
                <a:gs pos="100000">
                  <a:srgbClr val="F2F2F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19294B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7" name="矩形 15"/>
            <p:cNvSpPr>
              <a:spLocks noChangeArrowheads="1"/>
            </p:cNvSpPr>
            <p:nvPr/>
          </p:nvSpPr>
          <p:spPr bwMode="auto">
            <a:xfrm>
              <a:off x="929221" y="2397067"/>
              <a:ext cx="2735964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我们要坚定不移携手抗击疫情；我们要坚定不移推进中非合作；我们要坚定不移践行多边主义；我们要坚定不移推进中非友好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。</a:t>
              </a:r>
              <a:endPara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6" name="Shape 4175"/>
            <p:cNvSpPr/>
            <p:nvPr/>
          </p:nvSpPr>
          <p:spPr>
            <a:xfrm>
              <a:off x="720088" y="2441556"/>
              <a:ext cx="122924" cy="14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5" extrusionOk="0">
                  <a:moveTo>
                    <a:pt x="20942" y="9519"/>
                  </a:moveTo>
                  <a:lnTo>
                    <a:pt x="2450" y="317"/>
                  </a:lnTo>
                  <a:cubicBezTo>
                    <a:pt x="1103" y="-393"/>
                    <a:pt x="0" y="129"/>
                    <a:pt x="0" y="1478"/>
                  </a:cubicBezTo>
                  <a:lnTo>
                    <a:pt x="0" y="19336"/>
                  </a:lnTo>
                  <a:cubicBezTo>
                    <a:pt x="0" y="20685"/>
                    <a:pt x="1103" y="21207"/>
                    <a:pt x="2450" y="20497"/>
                  </a:cubicBezTo>
                  <a:lnTo>
                    <a:pt x="20942" y="11299"/>
                  </a:lnTo>
                  <a:cubicBezTo>
                    <a:pt x="20942" y="11299"/>
                    <a:pt x="21600" y="10927"/>
                    <a:pt x="21600" y="10409"/>
                  </a:cubicBezTo>
                  <a:cubicBezTo>
                    <a:pt x="21600" y="9891"/>
                    <a:pt x="20942" y="9519"/>
                    <a:pt x="20942" y="9519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3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7967" y="3432713"/>
            <a:ext cx="3896612" cy="932400"/>
            <a:chOff x="497967" y="3432713"/>
            <a:chExt cx="3896612" cy="932400"/>
          </a:xfrm>
        </p:grpSpPr>
        <p:sp>
          <p:nvSpPr>
            <p:cNvPr id="26" name="圆角矩形 5"/>
            <p:cNvSpPr>
              <a:spLocks noChangeArrowheads="1"/>
            </p:cNvSpPr>
            <p:nvPr/>
          </p:nvSpPr>
          <p:spPr bwMode="auto">
            <a:xfrm>
              <a:off x="497967" y="3432713"/>
              <a:ext cx="3896612" cy="932400"/>
            </a:xfrm>
            <a:prstGeom prst="roundRect">
              <a:avLst>
                <a:gd name="adj" fmla="val 5282"/>
              </a:avLst>
            </a:prstGeom>
            <a:gradFill rotWithShape="1">
              <a:gsLst>
                <a:gs pos="0">
                  <a:srgbClr val="FAFAFA"/>
                </a:gs>
                <a:gs pos="100000">
                  <a:srgbClr val="F2F2F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19294B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1" name="矩形 22"/>
            <p:cNvSpPr>
              <a:spLocks noChangeArrowheads="1"/>
            </p:cNvSpPr>
            <p:nvPr/>
          </p:nvSpPr>
          <p:spPr bwMode="auto">
            <a:xfrm>
              <a:off x="929221" y="3586623"/>
              <a:ext cx="3203061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中方承诺，新冠疫苗研发完成并投入使用后，愿率先惠及非洲国家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。</a:t>
              </a:r>
              <a:endPara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7" name="Shape 4175"/>
            <p:cNvSpPr/>
            <p:nvPr/>
          </p:nvSpPr>
          <p:spPr>
            <a:xfrm>
              <a:off x="720088" y="3705676"/>
              <a:ext cx="122924" cy="14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5" extrusionOk="0">
                  <a:moveTo>
                    <a:pt x="20942" y="9519"/>
                  </a:moveTo>
                  <a:lnTo>
                    <a:pt x="2450" y="317"/>
                  </a:lnTo>
                  <a:cubicBezTo>
                    <a:pt x="1103" y="-393"/>
                    <a:pt x="0" y="129"/>
                    <a:pt x="0" y="1478"/>
                  </a:cubicBezTo>
                  <a:lnTo>
                    <a:pt x="0" y="19336"/>
                  </a:lnTo>
                  <a:cubicBezTo>
                    <a:pt x="0" y="20685"/>
                    <a:pt x="1103" y="21207"/>
                    <a:pt x="2450" y="20497"/>
                  </a:cubicBezTo>
                  <a:lnTo>
                    <a:pt x="20942" y="11299"/>
                  </a:lnTo>
                  <a:cubicBezTo>
                    <a:pt x="20942" y="11299"/>
                    <a:pt x="21600" y="10927"/>
                    <a:pt x="21600" y="10409"/>
                  </a:cubicBezTo>
                  <a:cubicBezTo>
                    <a:pt x="21600" y="9891"/>
                    <a:pt x="20942" y="9519"/>
                    <a:pt x="20942" y="9519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300"/>
            </a:p>
          </p:txBody>
        </p:sp>
      </p:grpSp>
      <p:sp>
        <p:nvSpPr>
          <p:cNvPr id="38" name="Shape 4175"/>
          <p:cNvSpPr/>
          <p:nvPr/>
        </p:nvSpPr>
        <p:spPr>
          <a:xfrm flipH="1">
            <a:off x="8266738" y="1391904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39" name="Shape 4175"/>
          <p:cNvSpPr/>
          <p:nvPr/>
        </p:nvSpPr>
        <p:spPr>
          <a:xfrm flipH="1">
            <a:off x="8266738" y="2564500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41" name="Shape 4175"/>
          <p:cNvSpPr/>
          <p:nvPr/>
        </p:nvSpPr>
        <p:spPr>
          <a:xfrm flipH="1">
            <a:off x="8269468" y="3678633"/>
            <a:ext cx="122400" cy="147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grpSp>
        <p:nvGrpSpPr>
          <p:cNvPr id="5" name="组合 4"/>
          <p:cNvGrpSpPr/>
          <p:nvPr/>
        </p:nvGrpSpPr>
        <p:grpSpPr>
          <a:xfrm>
            <a:off x="3735388" y="1928203"/>
            <a:ext cx="1600200" cy="1600200"/>
            <a:chOff x="3890920" y="1904481"/>
            <a:chExt cx="1600200" cy="1600200"/>
          </a:xfrm>
        </p:grpSpPr>
        <p:sp>
          <p:nvSpPr>
            <p:cNvPr id="9222" name="椭圆 7"/>
            <p:cNvSpPr>
              <a:spLocks noChangeArrowheads="1"/>
            </p:cNvSpPr>
            <p:nvPr/>
          </p:nvSpPr>
          <p:spPr bwMode="auto">
            <a:xfrm>
              <a:off x="3890920" y="1904481"/>
              <a:ext cx="1600200" cy="1600200"/>
            </a:xfrm>
            <a:prstGeom prst="ellipse">
              <a:avLst/>
            </a:prstGeom>
            <a:solidFill>
              <a:srgbClr val="F9F9F9"/>
            </a:solidFill>
            <a:ln w="9525">
              <a:solidFill>
                <a:srgbClr val="19294B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3" name="文本框 8"/>
            <p:cNvSpPr>
              <a:spLocks noChangeArrowheads="1"/>
            </p:cNvSpPr>
            <p:nvPr/>
          </p:nvSpPr>
          <p:spPr bwMode="auto">
            <a:xfrm>
              <a:off x="4049316" y="2529285"/>
              <a:ext cx="1371600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讲话金句</a:t>
              </a:r>
              <a:endPara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81688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"/>
          <p:cNvSpPr>
            <a:spLocks noChangeArrowheads="1"/>
          </p:cNvSpPr>
          <p:nvPr/>
        </p:nvSpPr>
        <p:spPr bwMode="auto">
          <a:xfrm>
            <a:off x="2392908" y="1673144"/>
            <a:ext cx="4303416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itchFamily="34" charset="0"/>
              </a:rPr>
              <a:t>学习强国</a:t>
            </a:r>
            <a:endParaRPr lang="zh-CN" altLang="en-US" sz="66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Impact" pitchFamily="34" charset="0"/>
            </a:endParaRPr>
          </a:p>
        </p:txBody>
      </p:sp>
      <p:sp>
        <p:nvSpPr>
          <p:cNvPr id="23555" name="文本框 5"/>
          <p:cNvSpPr>
            <a:spLocks noChangeArrowheads="1"/>
          </p:cNvSpPr>
          <p:nvPr/>
        </p:nvSpPr>
        <p:spPr bwMode="auto">
          <a:xfrm>
            <a:off x="2682339" y="3465103"/>
            <a:ext cx="372534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000" b="1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中山医学院党委</a:t>
            </a:r>
            <a:endParaRPr lang="en-US" altLang="zh-CN" sz="2000" b="1" dirty="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56" name="直接连接符 7"/>
          <p:cNvSpPr>
            <a:spLocks noChangeShapeType="1"/>
          </p:cNvSpPr>
          <p:nvPr/>
        </p:nvSpPr>
        <p:spPr bwMode="auto">
          <a:xfrm>
            <a:off x="1518047" y="3257273"/>
            <a:ext cx="6053138" cy="0"/>
          </a:xfrm>
          <a:prstGeom prst="line">
            <a:avLst/>
          </a:prstGeom>
          <a:noFill/>
          <a:ln w="6350">
            <a:solidFill>
              <a:srgbClr val="D8D8D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2392908" y="1558295"/>
            <a:ext cx="4263699" cy="1375974"/>
          </a:xfrm>
          <a:prstGeom prst="rect">
            <a:avLst/>
          </a:prstGeom>
          <a:noFill/>
          <a:ln w="25400" cap="rnd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淘宝店chenying0907出品 41"/>
          <p:cNvSpPr>
            <a:spLocks noChangeArrowheads="1"/>
          </p:cNvSpPr>
          <p:nvPr/>
        </p:nvSpPr>
        <p:spPr bwMode="auto">
          <a:xfrm>
            <a:off x="1259599" y="756315"/>
            <a:ext cx="1093946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  <a:endParaRPr lang="zh-CN" altLang="en-US" sz="5400" dirty="0"/>
          </a:p>
        </p:txBody>
      </p:sp>
      <p:sp>
        <p:nvSpPr>
          <p:cNvPr id="4100" name="淘宝店chenying0907出品 46"/>
          <p:cNvSpPr>
            <a:spLocks noChangeArrowheads="1"/>
          </p:cNvSpPr>
          <p:nvPr/>
        </p:nvSpPr>
        <p:spPr bwMode="auto">
          <a:xfrm>
            <a:off x="2303490" y="905925"/>
            <a:ext cx="34289" cy="3702844"/>
          </a:xfrm>
          <a:prstGeom prst="rect">
            <a:avLst/>
          </a:prstGeom>
          <a:solidFill>
            <a:srgbClr val="C8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7F7F7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86360" y="813853"/>
            <a:ext cx="5671037" cy="1477328"/>
            <a:chOff x="4605256" y="1155124"/>
            <a:chExt cx="5671037" cy="1477328"/>
          </a:xfrm>
        </p:grpSpPr>
        <p:sp>
          <p:nvSpPr>
            <p:cNvPr id="36" name="文本框 35"/>
            <p:cNvSpPr txBox="1"/>
            <p:nvPr/>
          </p:nvSpPr>
          <p:spPr>
            <a:xfrm>
              <a:off x="5354218" y="1155124"/>
              <a:ext cx="4922075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充分认识颁布实施民法典重大</a:t>
              </a:r>
              <a:r>
                <a:rPr lang="zh-CN" altLang="en-US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意义</a:t>
              </a:r>
              <a:endParaRPr lang="en-US" altLang="zh-CN" sz="2000" dirty="0" smtClean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依法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更好保障人民</a:t>
              </a:r>
              <a:r>
                <a:rPr lang="zh-CN" altLang="en-US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合法权益</a:t>
              </a:r>
              <a:endParaRPr lang="en-US" altLang="zh-CN" sz="2000" dirty="0" smtClean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——</a:t>
              </a:r>
              <a:r>
                <a:rPr lang="zh-CN" altLang="en-US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发表于</a:t>
              </a:r>
              <a:r>
                <a:rPr lang="en-US" altLang="zh-CN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6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月</a:t>
              </a:r>
              <a:r>
                <a:rPr lang="en-US" altLang="zh-CN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16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日出版的第</a:t>
              </a:r>
              <a:r>
                <a:rPr lang="en-US" altLang="zh-CN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12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期</a:t>
              </a:r>
              <a:r>
                <a:rPr lang="en-US" altLang="zh-CN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《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求是</a:t>
              </a:r>
              <a:r>
                <a:rPr lang="en-US" altLang="zh-CN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》</a:t>
              </a:r>
              <a:endPara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605256" y="1308638"/>
              <a:ext cx="675087" cy="6545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01</a:t>
              </a:r>
              <a:endParaRPr lang="zh-CN" altLang="en-US" sz="2800" b="1" dirty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186360" y="2693124"/>
            <a:ext cx="5834810" cy="1015663"/>
            <a:chOff x="4605256" y="1308638"/>
            <a:chExt cx="5834810" cy="1015663"/>
          </a:xfrm>
        </p:grpSpPr>
        <p:sp>
          <p:nvSpPr>
            <p:cNvPr id="39" name="文本框 38"/>
            <p:cNvSpPr txBox="1"/>
            <p:nvPr/>
          </p:nvSpPr>
          <p:spPr>
            <a:xfrm>
              <a:off x="5354218" y="1308638"/>
              <a:ext cx="508584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团结抗疫　共克时</a:t>
              </a:r>
              <a:r>
                <a:rPr lang="zh-CN" altLang="en-US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艰</a:t>
              </a:r>
              <a:endParaRPr lang="en-US" altLang="zh-CN" sz="2000" dirty="0" smtClean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——</a:t>
              </a:r>
              <a:r>
                <a:rPr lang="zh-CN" altLang="en-US" sz="2000" dirty="0">
                  <a:latin typeface="微软雅黑" panose="020B0503020204020204" pitchFamily="82" charset="2"/>
                  <a:ea typeface="微软雅黑" panose="020B0503020204020204" pitchFamily="82" charset="2"/>
                </a:rPr>
                <a:t>在中非团结抗疫特别峰会上的主旨讲话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4605256" y="1308638"/>
              <a:ext cx="675087" cy="6545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latin typeface="微软雅黑" panose="020B0503020204020204" pitchFamily="82" charset="2"/>
                  <a:ea typeface="微软雅黑" panose="020B0503020204020204" pitchFamily="82" charset="2"/>
                </a:rPr>
                <a:t>02</a:t>
              </a:r>
              <a:endParaRPr lang="zh-CN" altLang="en-US" sz="2800" b="1" dirty="0"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23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习近平这样强调民法典颁布实施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4064599" y="1547601"/>
            <a:ext cx="4176715" cy="2331389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6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日出版的第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求是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杂志发表中共中央总书记、国家主席、中央军委主席习近平的重要文章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充分认识颁布实施民法典重大意义，依法更好保障人民合法权益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。文章强调，</a:t>
            </a: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要充分认识颁布实施民法典的重大意义，推动民法典实施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，以更好推进全面依法治国、建设社会主义法治国家，更好保障人民权益。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淘宝店chenying0907出品 12"/>
          <p:cNvSpPr>
            <a:spLocks/>
          </p:cNvSpPr>
          <p:nvPr/>
        </p:nvSpPr>
        <p:spPr bwMode="auto">
          <a:xfrm>
            <a:off x="3777764" y="1291566"/>
            <a:ext cx="396375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8" name="淘宝店chenying0907出品 12"/>
          <p:cNvSpPr>
            <a:spLocks/>
          </p:cNvSpPr>
          <p:nvPr/>
        </p:nvSpPr>
        <p:spPr bwMode="auto">
          <a:xfrm flipH="1" flipV="1">
            <a:off x="7844939" y="3642069"/>
            <a:ext cx="396375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613373" y="3421622"/>
            <a:ext cx="15010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1800" b="1" dirty="0">
                <a:solidFill>
                  <a:schemeClr val="bg1"/>
                </a:solidFill>
              </a:rPr>
              <a:t>我们的团队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55" y="1239678"/>
            <a:ext cx="2579094" cy="280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375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-64825" y="2517992"/>
            <a:ext cx="9177704" cy="953927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3F404B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934" y="2994957"/>
            <a:ext cx="1707709" cy="966913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zh-CN" altLang="en-US" sz="15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革命战争年代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我们党在中央苏区、陕甘宁边区等地区就制定实施了涉及土地、婚姻、劳动、财经等方面的法律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8672" y="2978816"/>
            <a:ext cx="1531618" cy="1274690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zh-CN" altLang="en-US" sz="15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新中国成立后</a:t>
            </a:r>
            <a:endParaRPr lang="zh-CN" altLang="en-US" sz="1500" b="1" kern="1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我国相继制定实施了婚姻法、土地改革法等重要法律和有关户籍、工商业、合作社、城市房屋、合同等方面的一批法令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16510" y="3374962"/>
            <a:ext cx="2345599" cy="81302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zh-CN" altLang="en-US" sz="15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改革开放以来</a:t>
            </a:r>
            <a:endParaRPr lang="zh-CN" altLang="en-US" sz="1500" b="1" kern="1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我国民事商事法制建设步伐不断加快，先后制定或修订了一大批民事商事法律，为编纂民法典奠定了基础，积累了经验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79785" y="2369242"/>
            <a:ext cx="1695249" cy="81302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zh-CN" altLang="en-US" sz="1500" b="1" kern="1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党的十八大以来</a:t>
            </a:r>
            <a:endParaRPr lang="zh-CN" altLang="en-US" sz="1500" b="1" kern="1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我们顺应实践发展要求和人民群众期待，把编纂民法典摆上重要日程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81278" y="2198259"/>
            <a:ext cx="1954443" cy="81302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zh-CN" altLang="en-US" sz="1500" b="1" kern="1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党</a:t>
            </a:r>
            <a:r>
              <a:rPr lang="zh-CN" altLang="en-US" sz="1500" b="1" kern="1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的十八届四中全会</a:t>
            </a:r>
            <a:endParaRPr lang="zh-CN" altLang="en-US" sz="1500" b="1" kern="1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作出关于全面推进依法治国若干重大问题的决定，其中对编纂民法典</a:t>
            </a:r>
            <a:r>
              <a:rPr lang="zh-CN" altLang="en-US" sz="1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作出</a:t>
            </a: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部署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48326" y="2289142"/>
            <a:ext cx="497214" cy="497344"/>
            <a:chOff x="8077071" y="845254"/>
            <a:chExt cx="2036801" cy="2036802"/>
          </a:xfrm>
        </p:grpSpPr>
        <p:sp>
          <p:nvSpPr>
            <p:cNvPr id="12" name="椭圆 11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217587" y="2309521"/>
            <a:ext cx="497214" cy="497344"/>
            <a:chOff x="8125599" y="1434035"/>
            <a:chExt cx="2036802" cy="2036802"/>
          </a:xfrm>
        </p:grpSpPr>
        <p:sp>
          <p:nvSpPr>
            <p:cNvPr id="15" name="椭圆 1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80840" y="2881670"/>
            <a:ext cx="497214" cy="497344"/>
            <a:chOff x="8125599" y="1434035"/>
            <a:chExt cx="2036802" cy="2036802"/>
          </a:xfrm>
        </p:grpSpPr>
        <p:sp>
          <p:nvSpPr>
            <p:cNvPr id="18" name="椭圆 1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0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135965" y="3183046"/>
            <a:ext cx="497214" cy="497344"/>
            <a:chOff x="8125599" y="1434035"/>
            <a:chExt cx="2036802" cy="2036802"/>
          </a:xfrm>
        </p:grpSpPr>
        <p:sp>
          <p:nvSpPr>
            <p:cNvPr id="26" name="椭圆 2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19231" y="3112201"/>
            <a:ext cx="497214" cy="497344"/>
            <a:chOff x="8125599" y="1434035"/>
            <a:chExt cx="2036802" cy="2036802"/>
          </a:xfrm>
        </p:grpSpPr>
        <p:sp>
          <p:nvSpPr>
            <p:cNvPr id="29" name="椭圆 2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32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习近平这样强调民法典颁布实施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5" name="文本框 25"/>
          <p:cNvSpPr>
            <a:spLocks noChangeArrowheads="1"/>
          </p:cNvSpPr>
          <p:nvPr/>
        </p:nvSpPr>
        <p:spPr bwMode="auto">
          <a:xfrm>
            <a:off x="333248" y="785892"/>
            <a:ext cx="827848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各个历史时期民事法律的制定实施及民法典编纂历程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6" name="文本框 26"/>
          <p:cNvSpPr>
            <a:spLocks noChangeArrowheads="1"/>
          </p:cNvSpPr>
          <p:nvPr/>
        </p:nvSpPr>
        <p:spPr bwMode="auto">
          <a:xfrm>
            <a:off x="333247" y="1387150"/>
            <a:ext cx="8278489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在我国革命、建设、改革各个历史时期，我们党都高度重视民事法律制定实施。</a:t>
            </a:r>
            <a:endParaRPr lang="zh-CN" altLang="en-US" sz="2000" dirty="0"/>
          </a:p>
        </p:txBody>
      </p:sp>
      <p:sp>
        <p:nvSpPr>
          <p:cNvPr id="38" name="文本框 25"/>
          <p:cNvSpPr>
            <a:spLocks noChangeArrowheads="1"/>
          </p:cNvSpPr>
          <p:nvPr/>
        </p:nvSpPr>
        <p:spPr bwMode="auto">
          <a:xfrm>
            <a:off x="497968" y="4332756"/>
            <a:ext cx="827848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在各方面共同努力下，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经过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年多工作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，民法典终于颁布实施，实现了几代人的夙愿。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548042" y="2527083"/>
            <a:ext cx="497214" cy="497344"/>
            <a:chOff x="3514475" y="2230295"/>
            <a:chExt cx="497214" cy="497344"/>
          </a:xfrm>
        </p:grpSpPr>
        <p:sp>
          <p:nvSpPr>
            <p:cNvPr id="40" name="椭圆 39"/>
            <p:cNvSpPr/>
            <p:nvPr/>
          </p:nvSpPr>
          <p:spPr>
            <a:xfrm>
              <a:off x="3514475" y="2230295"/>
              <a:ext cx="497214" cy="4973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3589635" y="2333037"/>
              <a:ext cx="313626" cy="259714"/>
            </a:xfrm>
            <a:custGeom>
              <a:avLst/>
              <a:gdLst>
                <a:gd name="T0" fmla="*/ 152 w 370"/>
                <a:gd name="T1" fmla="*/ 48 h 306"/>
                <a:gd name="T2" fmla="*/ 49 w 370"/>
                <a:gd name="T3" fmla="*/ 72 h 306"/>
                <a:gd name="T4" fmla="*/ 148 w 370"/>
                <a:gd name="T5" fmla="*/ 61 h 306"/>
                <a:gd name="T6" fmla="*/ 159 w 370"/>
                <a:gd name="T7" fmla="*/ 306 h 306"/>
                <a:gd name="T8" fmla="*/ 0 w 370"/>
                <a:gd name="T9" fmla="*/ 291 h 306"/>
                <a:gd name="T10" fmla="*/ 11 w 370"/>
                <a:gd name="T11" fmla="*/ 72 h 306"/>
                <a:gd name="T12" fmla="*/ 104 w 370"/>
                <a:gd name="T13" fmla="*/ 3 h 306"/>
                <a:gd name="T14" fmla="*/ 353 w 370"/>
                <a:gd name="T15" fmla="*/ 30 h 306"/>
                <a:gd name="T16" fmla="*/ 370 w 370"/>
                <a:gd name="T17" fmla="*/ 78 h 306"/>
                <a:gd name="T18" fmla="*/ 356 w 370"/>
                <a:gd name="T19" fmla="*/ 291 h 306"/>
                <a:gd name="T20" fmla="*/ 311 w 370"/>
                <a:gd name="T21" fmla="*/ 263 h 306"/>
                <a:gd name="T22" fmla="*/ 281 w 370"/>
                <a:gd name="T23" fmla="*/ 263 h 306"/>
                <a:gd name="T24" fmla="*/ 281 w 370"/>
                <a:gd name="T25" fmla="*/ 263 h 306"/>
                <a:gd name="T26" fmla="*/ 89 w 370"/>
                <a:gd name="T27" fmla="*/ 263 h 306"/>
                <a:gd name="T28" fmla="*/ 268 w 370"/>
                <a:gd name="T29" fmla="*/ 153 h 306"/>
                <a:gd name="T30" fmla="*/ 318 w 370"/>
                <a:gd name="T31" fmla="*/ 156 h 306"/>
                <a:gd name="T32" fmla="*/ 214 w 370"/>
                <a:gd name="T33" fmla="*/ 151 h 306"/>
                <a:gd name="T34" fmla="*/ 268 w 370"/>
                <a:gd name="T35" fmla="*/ 122 h 306"/>
                <a:gd name="T36" fmla="*/ 318 w 370"/>
                <a:gd name="T37" fmla="*/ 125 h 306"/>
                <a:gd name="T38" fmla="*/ 214 w 370"/>
                <a:gd name="T39" fmla="*/ 120 h 306"/>
                <a:gd name="T40" fmla="*/ 268 w 370"/>
                <a:gd name="T41" fmla="*/ 91 h 306"/>
                <a:gd name="T42" fmla="*/ 318 w 370"/>
                <a:gd name="T43" fmla="*/ 94 h 306"/>
                <a:gd name="T44" fmla="*/ 214 w 370"/>
                <a:gd name="T45" fmla="*/ 89 h 306"/>
                <a:gd name="T46" fmla="*/ 268 w 370"/>
                <a:gd name="T47" fmla="*/ 60 h 306"/>
                <a:gd name="T48" fmla="*/ 318 w 370"/>
                <a:gd name="T49" fmla="*/ 62 h 306"/>
                <a:gd name="T50" fmla="*/ 214 w 370"/>
                <a:gd name="T51" fmla="*/ 57 h 306"/>
                <a:gd name="T52" fmla="*/ 174 w 370"/>
                <a:gd name="T53" fmla="*/ 30 h 306"/>
                <a:gd name="T54" fmla="*/ 33 w 370"/>
                <a:gd name="T55" fmla="*/ 252 h 306"/>
                <a:gd name="T56" fmla="*/ 294 w 370"/>
                <a:gd name="T57" fmla="*/ 242 h 306"/>
                <a:gd name="T58" fmla="*/ 299 w 370"/>
                <a:gd name="T59" fmla="*/ 193 h 306"/>
                <a:gd name="T60" fmla="*/ 265 w 370"/>
                <a:gd name="T61" fmla="*/ 25 h 306"/>
                <a:gd name="T62" fmla="*/ 267 w 370"/>
                <a:gd name="T63" fmla="*/ 239 h 306"/>
                <a:gd name="T64" fmla="*/ 312 w 370"/>
                <a:gd name="T65" fmla="*/ 216 h 306"/>
                <a:gd name="T66" fmla="*/ 148 w 370"/>
                <a:gd name="T67" fmla="*/ 154 h 306"/>
                <a:gd name="T68" fmla="*/ 102 w 370"/>
                <a:gd name="T69" fmla="*/ 140 h 306"/>
                <a:gd name="T70" fmla="*/ 57 w 370"/>
                <a:gd name="T71" fmla="*/ 168 h 306"/>
                <a:gd name="T72" fmla="*/ 148 w 370"/>
                <a:gd name="T73" fmla="*/ 123 h 306"/>
                <a:gd name="T74" fmla="*/ 102 w 370"/>
                <a:gd name="T75" fmla="*/ 109 h 306"/>
                <a:gd name="T76" fmla="*/ 57 w 370"/>
                <a:gd name="T77" fmla="*/ 137 h 306"/>
                <a:gd name="T78" fmla="*/ 148 w 370"/>
                <a:gd name="T79" fmla="*/ 92 h 306"/>
                <a:gd name="T80" fmla="*/ 49 w 370"/>
                <a:gd name="T81" fmla="*/ 104 h 306"/>
                <a:gd name="T82" fmla="*/ 152 w 370"/>
                <a:gd name="T83" fmla="*/ 8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0" h="306">
                  <a:moveTo>
                    <a:pt x="148" y="61"/>
                  </a:moveTo>
                  <a:cubicBezTo>
                    <a:pt x="151" y="61"/>
                    <a:pt x="155" y="59"/>
                    <a:pt x="156" y="56"/>
                  </a:cubicBezTo>
                  <a:cubicBezTo>
                    <a:pt x="157" y="52"/>
                    <a:pt x="155" y="49"/>
                    <a:pt x="152" y="48"/>
                  </a:cubicBezTo>
                  <a:cubicBezTo>
                    <a:pt x="136" y="44"/>
                    <a:pt x="119" y="44"/>
                    <a:pt x="102" y="46"/>
                  </a:cubicBezTo>
                  <a:cubicBezTo>
                    <a:pt x="86" y="49"/>
                    <a:pt x="69" y="55"/>
                    <a:pt x="53" y="63"/>
                  </a:cubicBezTo>
                  <a:cubicBezTo>
                    <a:pt x="49" y="65"/>
                    <a:pt x="48" y="69"/>
                    <a:pt x="49" y="72"/>
                  </a:cubicBezTo>
                  <a:cubicBezTo>
                    <a:pt x="50" y="75"/>
                    <a:pt x="54" y="76"/>
                    <a:pt x="57" y="75"/>
                  </a:cubicBezTo>
                  <a:cubicBezTo>
                    <a:pt x="72" y="67"/>
                    <a:pt x="87" y="62"/>
                    <a:pt x="102" y="59"/>
                  </a:cubicBezTo>
                  <a:cubicBezTo>
                    <a:pt x="117" y="57"/>
                    <a:pt x="132" y="57"/>
                    <a:pt x="148" y="61"/>
                  </a:cubicBezTo>
                  <a:close/>
                  <a:moveTo>
                    <a:pt x="210" y="291"/>
                  </a:moveTo>
                  <a:cubicBezTo>
                    <a:pt x="210" y="306"/>
                    <a:pt x="210" y="306"/>
                    <a:pt x="210" y="306"/>
                  </a:cubicBezTo>
                  <a:cubicBezTo>
                    <a:pt x="159" y="306"/>
                    <a:pt x="159" y="306"/>
                    <a:pt x="159" y="306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" y="291"/>
                    <a:pt x="15" y="291"/>
                    <a:pt x="15" y="29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43" y="16"/>
                    <a:pt x="73" y="6"/>
                    <a:pt x="104" y="3"/>
                  </a:cubicBezTo>
                  <a:cubicBezTo>
                    <a:pt x="131" y="0"/>
                    <a:pt x="159" y="2"/>
                    <a:pt x="185" y="10"/>
                  </a:cubicBezTo>
                  <a:cubicBezTo>
                    <a:pt x="212" y="2"/>
                    <a:pt x="240" y="0"/>
                    <a:pt x="267" y="3"/>
                  </a:cubicBezTo>
                  <a:cubicBezTo>
                    <a:pt x="298" y="6"/>
                    <a:pt x="328" y="16"/>
                    <a:pt x="353" y="30"/>
                  </a:cubicBezTo>
                  <a:cubicBezTo>
                    <a:pt x="359" y="39"/>
                    <a:pt x="359" y="39"/>
                    <a:pt x="359" y="39"/>
                  </a:cubicBezTo>
                  <a:cubicBezTo>
                    <a:pt x="359" y="52"/>
                    <a:pt x="359" y="65"/>
                    <a:pt x="359" y="78"/>
                  </a:cubicBezTo>
                  <a:cubicBezTo>
                    <a:pt x="370" y="78"/>
                    <a:pt x="370" y="78"/>
                    <a:pt x="370" y="78"/>
                  </a:cubicBezTo>
                  <a:cubicBezTo>
                    <a:pt x="370" y="291"/>
                    <a:pt x="370" y="291"/>
                    <a:pt x="370" y="291"/>
                  </a:cubicBezTo>
                  <a:cubicBezTo>
                    <a:pt x="367" y="291"/>
                    <a:pt x="367" y="291"/>
                    <a:pt x="367" y="291"/>
                  </a:cubicBezTo>
                  <a:cubicBezTo>
                    <a:pt x="356" y="291"/>
                    <a:pt x="356" y="291"/>
                    <a:pt x="356" y="291"/>
                  </a:cubicBezTo>
                  <a:cubicBezTo>
                    <a:pt x="210" y="291"/>
                    <a:pt x="210" y="291"/>
                    <a:pt x="210" y="291"/>
                  </a:cubicBezTo>
                  <a:close/>
                  <a:moveTo>
                    <a:pt x="356" y="214"/>
                  </a:moveTo>
                  <a:cubicBezTo>
                    <a:pt x="311" y="263"/>
                    <a:pt x="311" y="263"/>
                    <a:pt x="311" y="263"/>
                  </a:cubicBezTo>
                  <a:cubicBezTo>
                    <a:pt x="356" y="263"/>
                    <a:pt x="356" y="263"/>
                    <a:pt x="356" y="263"/>
                  </a:cubicBezTo>
                  <a:cubicBezTo>
                    <a:pt x="356" y="214"/>
                    <a:pt x="356" y="214"/>
                    <a:pt x="356" y="214"/>
                  </a:cubicBezTo>
                  <a:close/>
                  <a:moveTo>
                    <a:pt x="281" y="263"/>
                  </a:moveTo>
                  <a:cubicBezTo>
                    <a:pt x="276" y="262"/>
                    <a:pt x="270" y="261"/>
                    <a:pt x="265" y="261"/>
                  </a:cubicBezTo>
                  <a:cubicBezTo>
                    <a:pt x="245" y="258"/>
                    <a:pt x="225" y="257"/>
                    <a:pt x="207" y="263"/>
                  </a:cubicBezTo>
                  <a:cubicBezTo>
                    <a:pt x="281" y="263"/>
                    <a:pt x="281" y="263"/>
                    <a:pt x="281" y="263"/>
                  </a:cubicBezTo>
                  <a:close/>
                  <a:moveTo>
                    <a:pt x="164" y="263"/>
                  </a:moveTo>
                  <a:cubicBezTo>
                    <a:pt x="145" y="257"/>
                    <a:pt x="126" y="258"/>
                    <a:pt x="106" y="261"/>
                  </a:cubicBezTo>
                  <a:cubicBezTo>
                    <a:pt x="100" y="261"/>
                    <a:pt x="95" y="262"/>
                    <a:pt x="89" y="263"/>
                  </a:cubicBezTo>
                  <a:cubicBezTo>
                    <a:pt x="164" y="263"/>
                    <a:pt x="164" y="263"/>
                    <a:pt x="164" y="263"/>
                  </a:cubicBezTo>
                  <a:close/>
                  <a:moveTo>
                    <a:pt x="223" y="156"/>
                  </a:moveTo>
                  <a:cubicBezTo>
                    <a:pt x="238" y="152"/>
                    <a:pt x="253" y="151"/>
                    <a:pt x="268" y="153"/>
                  </a:cubicBezTo>
                  <a:cubicBezTo>
                    <a:pt x="283" y="155"/>
                    <a:pt x="298" y="160"/>
                    <a:pt x="313" y="167"/>
                  </a:cubicBezTo>
                  <a:cubicBezTo>
                    <a:pt x="317" y="169"/>
                    <a:pt x="320" y="168"/>
                    <a:pt x="321" y="165"/>
                  </a:cubicBezTo>
                  <a:cubicBezTo>
                    <a:pt x="323" y="161"/>
                    <a:pt x="321" y="158"/>
                    <a:pt x="318" y="156"/>
                  </a:cubicBezTo>
                  <a:cubicBezTo>
                    <a:pt x="301" y="148"/>
                    <a:pt x="285" y="143"/>
                    <a:pt x="268" y="140"/>
                  </a:cubicBezTo>
                  <a:cubicBezTo>
                    <a:pt x="251" y="138"/>
                    <a:pt x="235" y="139"/>
                    <a:pt x="218" y="143"/>
                  </a:cubicBezTo>
                  <a:cubicBezTo>
                    <a:pt x="215" y="144"/>
                    <a:pt x="213" y="148"/>
                    <a:pt x="214" y="151"/>
                  </a:cubicBezTo>
                  <a:cubicBezTo>
                    <a:pt x="216" y="154"/>
                    <a:pt x="219" y="157"/>
                    <a:pt x="223" y="156"/>
                  </a:cubicBezTo>
                  <a:close/>
                  <a:moveTo>
                    <a:pt x="223" y="125"/>
                  </a:moveTo>
                  <a:cubicBezTo>
                    <a:pt x="238" y="121"/>
                    <a:pt x="253" y="120"/>
                    <a:pt x="268" y="122"/>
                  </a:cubicBezTo>
                  <a:cubicBezTo>
                    <a:pt x="283" y="124"/>
                    <a:pt x="298" y="129"/>
                    <a:pt x="313" y="136"/>
                  </a:cubicBezTo>
                  <a:cubicBezTo>
                    <a:pt x="317" y="138"/>
                    <a:pt x="320" y="137"/>
                    <a:pt x="321" y="133"/>
                  </a:cubicBezTo>
                  <a:cubicBezTo>
                    <a:pt x="323" y="130"/>
                    <a:pt x="321" y="126"/>
                    <a:pt x="318" y="125"/>
                  </a:cubicBezTo>
                  <a:cubicBezTo>
                    <a:pt x="301" y="117"/>
                    <a:pt x="285" y="111"/>
                    <a:pt x="268" y="109"/>
                  </a:cubicBezTo>
                  <a:cubicBezTo>
                    <a:pt x="251" y="107"/>
                    <a:pt x="235" y="108"/>
                    <a:pt x="218" y="112"/>
                  </a:cubicBezTo>
                  <a:cubicBezTo>
                    <a:pt x="215" y="113"/>
                    <a:pt x="213" y="116"/>
                    <a:pt x="214" y="120"/>
                  </a:cubicBezTo>
                  <a:cubicBezTo>
                    <a:pt x="216" y="123"/>
                    <a:pt x="219" y="125"/>
                    <a:pt x="223" y="125"/>
                  </a:cubicBezTo>
                  <a:close/>
                  <a:moveTo>
                    <a:pt x="223" y="94"/>
                  </a:moveTo>
                  <a:cubicBezTo>
                    <a:pt x="238" y="90"/>
                    <a:pt x="253" y="89"/>
                    <a:pt x="268" y="91"/>
                  </a:cubicBezTo>
                  <a:cubicBezTo>
                    <a:pt x="283" y="93"/>
                    <a:pt x="298" y="98"/>
                    <a:pt x="313" y="106"/>
                  </a:cubicBezTo>
                  <a:cubicBezTo>
                    <a:pt x="317" y="107"/>
                    <a:pt x="320" y="106"/>
                    <a:pt x="321" y="103"/>
                  </a:cubicBezTo>
                  <a:cubicBezTo>
                    <a:pt x="323" y="100"/>
                    <a:pt x="321" y="96"/>
                    <a:pt x="318" y="94"/>
                  </a:cubicBezTo>
                  <a:cubicBezTo>
                    <a:pt x="301" y="86"/>
                    <a:pt x="285" y="81"/>
                    <a:pt x="268" y="79"/>
                  </a:cubicBezTo>
                  <a:cubicBezTo>
                    <a:pt x="251" y="76"/>
                    <a:pt x="235" y="77"/>
                    <a:pt x="218" y="81"/>
                  </a:cubicBezTo>
                  <a:cubicBezTo>
                    <a:pt x="215" y="82"/>
                    <a:pt x="213" y="86"/>
                    <a:pt x="214" y="89"/>
                  </a:cubicBezTo>
                  <a:cubicBezTo>
                    <a:pt x="216" y="93"/>
                    <a:pt x="219" y="95"/>
                    <a:pt x="223" y="94"/>
                  </a:cubicBezTo>
                  <a:close/>
                  <a:moveTo>
                    <a:pt x="223" y="62"/>
                  </a:moveTo>
                  <a:cubicBezTo>
                    <a:pt x="238" y="58"/>
                    <a:pt x="253" y="58"/>
                    <a:pt x="268" y="60"/>
                  </a:cubicBezTo>
                  <a:cubicBezTo>
                    <a:pt x="283" y="62"/>
                    <a:pt x="298" y="66"/>
                    <a:pt x="313" y="74"/>
                  </a:cubicBezTo>
                  <a:cubicBezTo>
                    <a:pt x="317" y="75"/>
                    <a:pt x="320" y="74"/>
                    <a:pt x="321" y="71"/>
                  </a:cubicBezTo>
                  <a:cubicBezTo>
                    <a:pt x="323" y="68"/>
                    <a:pt x="321" y="64"/>
                    <a:pt x="318" y="62"/>
                  </a:cubicBezTo>
                  <a:cubicBezTo>
                    <a:pt x="301" y="54"/>
                    <a:pt x="285" y="49"/>
                    <a:pt x="268" y="47"/>
                  </a:cubicBezTo>
                  <a:cubicBezTo>
                    <a:pt x="251" y="45"/>
                    <a:pt x="235" y="45"/>
                    <a:pt x="218" y="50"/>
                  </a:cubicBezTo>
                  <a:cubicBezTo>
                    <a:pt x="215" y="50"/>
                    <a:pt x="213" y="54"/>
                    <a:pt x="214" y="57"/>
                  </a:cubicBezTo>
                  <a:cubicBezTo>
                    <a:pt x="216" y="61"/>
                    <a:pt x="219" y="63"/>
                    <a:pt x="223" y="62"/>
                  </a:cubicBezTo>
                  <a:close/>
                  <a:moveTo>
                    <a:pt x="106" y="25"/>
                  </a:moveTo>
                  <a:cubicBezTo>
                    <a:pt x="129" y="22"/>
                    <a:pt x="152" y="24"/>
                    <a:pt x="174" y="30"/>
                  </a:cubicBezTo>
                  <a:cubicBezTo>
                    <a:pt x="174" y="243"/>
                    <a:pt x="174" y="243"/>
                    <a:pt x="174" y="243"/>
                  </a:cubicBezTo>
                  <a:cubicBezTo>
                    <a:pt x="154" y="236"/>
                    <a:pt x="129" y="236"/>
                    <a:pt x="104" y="239"/>
                  </a:cubicBezTo>
                  <a:cubicBezTo>
                    <a:pt x="79" y="241"/>
                    <a:pt x="53" y="247"/>
                    <a:pt x="33" y="25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55" y="35"/>
                    <a:pt x="80" y="27"/>
                    <a:pt x="106" y="25"/>
                  </a:cubicBezTo>
                  <a:close/>
                  <a:moveTo>
                    <a:pt x="294" y="242"/>
                  </a:moveTo>
                  <a:cubicBezTo>
                    <a:pt x="288" y="206"/>
                    <a:pt x="288" y="206"/>
                    <a:pt x="288" y="206"/>
                  </a:cubicBezTo>
                  <a:cubicBezTo>
                    <a:pt x="285" y="192"/>
                    <a:pt x="285" y="192"/>
                    <a:pt x="285" y="192"/>
                  </a:cubicBezTo>
                  <a:cubicBezTo>
                    <a:pt x="299" y="193"/>
                    <a:pt x="299" y="193"/>
                    <a:pt x="299" y="193"/>
                  </a:cubicBezTo>
                  <a:cubicBezTo>
                    <a:pt x="337" y="195"/>
                    <a:pt x="337" y="195"/>
                    <a:pt x="337" y="195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15" y="35"/>
                    <a:pt x="290" y="27"/>
                    <a:pt x="265" y="25"/>
                  </a:cubicBezTo>
                  <a:cubicBezTo>
                    <a:pt x="242" y="22"/>
                    <a:pt x="219" y="24"/>
                    <a:pt x="196" y="30"/>
                  </a:cubicBezTo>
                  <a:cubicBezTo>
                    <a:pt x="196" y="243"/>
                    <a:pt x="196" y="243"/>
                    <a:pt x="196" y="243"/>
                  </a:cubicBezTo>
                  <a:cubicBezTo>
                    <a:pt x="217" y="236"/>
                    <a:pt x="242" y="236"/>
                    <a:pt x="267" y="239"/>
                  </a:cubicBezTo>
                  <a:cubicBezTo>
                    <a:pt x="276" y="240"/>
                    <a:pt x="285" y="241"/>
                    <a:pt x="294" y="242"/>
                  </a:cubicBezTo>
                  <a:close/>
                  <a:moveTo>
                    <a:pt x="332" y="217"/>
                  </a:moveTo>
                  <a:cubicBezTo>
                    <a:pt x="312" y="216"/>
                    <a:pt x="312" y="216"/>
                    <a:pt x="312" y="216"/>
                  </a:cubicBezTo>
                  <a:cubicBezTo>
                    <a:pt x="315" y="236"/>
                    <a:pt x="315" y="236"/>
                    <a:pt x="315" y="236"/>
                  </a:cubicBezTo>
                  <a:cubicBezTo>
                    <a:pt x="332" y="217"/>
                    <a:pt x="332" y="217"/>
                    <a:pt x="332" y="217"/>
                  </a:cubicBezTo>
                  <a:close/>
                  <a:moveTo>
                    <a:pt x="148" y="154"/>
                  </a:moveTo>
                  <a:cubicBezTo>
                    <a:pt x="151" y="155"/>
                    <a:pt x="155" y="153"/>
                    <a:pt x="156" y="149"/>
                  </a:cubicBezTo>
                  <a:cubicBezTo>
                    <a:pt x="157" y="146"/>
                    <a:pt x="155" y="142"/>
                    <a:pt x="152" y="141"/>
                  </a:cubicBezTo>
                  <a:cubicBezTo>
                    <a:pt x="136" y="138"/>
                    <a:pt x="119" y="137"/>
                    <a:pt x="102" y="140"/>
                  </a:cubicBezTo>
                  <a:cubicBezTo>
                    <a:pt x="86" y="143"/>
                    <a:pt x="69" y="148"/>
                    <a:pt x="53" y="157"/>
                  </a:cubicBezTo>
                  <a:cubicBezTo>
                    <a:pt x="49" y="159"/>
                    <a:pt x="48" y="162"/>
                    <a:pt x="49" y="166"/>
                  </a:cubicBezTo>
                  <a:cubicBezTo>
                    <a:pt x="50" y="169"/>
                    <a:pt x="54" y="170"/>
                    <a:pt x="57" y="168"/>
                  </a:cubicBezTo>
                  <a:cubicBezTo>
                    <a:pt x="72" y="160"/>
                    <a:pt x="87" y="155"/>
                    <a:pt x="102" y="153"/>
                  </a:cubicBezTo>
                  <a:cubicBezTo>
                    <a:pt x="117" y="150"/>
                    <a:pt x="132" y="151"/>
                    <a:pt x="148" y="154"/>
                  </a:cubicBezTo>
                  <a:close/>
                  <a:moveTo>
                    <a:pt x="148" y="123"/>
                  </a:moveTo>
                  <a:cubicBezTo>
                    <a:pt x="151" y="124"/>
                    <a:pt x="155" y="121"/>
                    <a:pt x="156" y="118"/>
                  </a:cubicBezTo>
                  <a:cubicBezTo>
                    <a:pt x="157" y="115"/>
                    <a:pt x="155" y="111"/>
                    <a:pt x="152" y="110"/>
                  </a:cubicBezTo>
                  <a:cubicBezTo>
                    <a:pt x="136" y="107"/>
                    <a:pt x="119" y="106"/>
                    <a:pt x="102" y="109"/>
                  </a:cubicBezTo>
                  <a:cubicBezTo>
                    <a:pt x="86" y="111"/>
                    <a:pt x="69" y="117"/>
                    <a:pt x="53" y="126"/>
                  </a:cubicBezTo>
                  <a:cubicBezTo>
                    <a:pt x="49" y="127"/>
                    <a:pt x="48" y="131"/>
                    <a:pt x="49" y="134"/>
                  </a:cubicBezTo>
                  <a:cubicBezTo>
                    <a:pt x="50" y="138"/>
                    <a:pt x="54" y="139"/>
                    <a:pt x="57" y="137"/>
                  </a:cubicBezTo>
                  <a:cubicBezTo>
                    <a:pt x="72" y="129"/>
                    <a:pt x="87" y="124"/>
                    <a:pt x="102" y="122"/>
                  </a:cubicBezTo>
                  <a:cubicBezTo>
                    <a:pt x="117" y="119"/>
                    <a:pt x="132" y="120"/>
                    <a:pt x="148" y="123"/>
                  </a:cubicBezTo>
                  <a:close/>
                  <a:moveTo>
                    <a:pt x="148" y="92"/>
                  </a:moveTo>
                  <a:cubicBezTo>
                    <a:pt x="132" y="89"/>
                    <a:pt x="117" y="89"/>
                    <a:pt x="102" y="91"/>
                  </a:cubicBezTo>
                  <a:cubicBezTo>
                    <a:pt x="87" y="93"/>
                    <a:pt x="72" y="99"/>
                    <a:pt x="57" y="106"/>
                  </a:cubicBezTo>
                  <a:cubicBezTo>
                    <a:pt x="54" y="108"/>
                    <a:pt x="50" y="107"/>
                    <a:pt x="49" y="104"/>
                  </a:cubicBezTo>
                  <a:cubicBezTo>
                    <a:pt x="48" y="101"/>
                    <a:pt x="49" y="97"/>
                    <a:pt x="53" y="95"/>
                  </a:cubicBezTo>
                  <a:cubicBezTo>
                    <a:pt x="69" y="87"/>
                    <a:pt x="86" y="81"/>
                    <a:pt x="102" y="78"/>
                  </a:cubicBezTo>
                  <a:cubicBezTo>
                    <a:pt x="119" y="76"/>
                    <a:pt x="136" y="76"/>
                    <a:pt x="152" y="80"/>
                  </a:cubicBezTo>
                  <a:cubicBezTo>
                    <a:pt x="155" y="80"/>
                    <a:pt x="157" y="84"/>
                    <a:pt x="156" y="87"/>
                  </a:cubicBezTo>
                  <a:cubicBezTo>
                    <a:pt x="155" y="91"/>
                    <a:pt x="151" y="93"/>
                    <a:pt x="148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1721" tIns="30860" rIns="61721" bIns="30860" numCol="1" anchor="t" anchorCtr="0" compatLnSpc="1"/>
            <a:lstStyle/>
            <a:p>
              <a:endParaRPr lang="zh-CN" altLang="en-US" sz="1215"/>
            </a:p>
          </p:txBody>
        </p:sp>
      </p:grpSp>
      <p:sp>
        <p:nvSpPr>
          <p:cNvPr id="42" name="矩形 41"/>
          <p:cNvSpPr/>
          <p:nvPr/>
        </p:nvSpPr>
        <p:spPr>
          <a:xfrm>
            <a:off x="2840756" y="1731673"/>
            <a:ext cx="2141126" cy="818155"/>
          </a:xfrm>
          <a:prstGeom prst="rect">
            <a:avLst/>
          </a:prstGeom>
        </p:spPr>
        <p:txBody>
          <a:bodyPr wrap="square" lIns="68562" tIns="34281" rIns="68562" bIns="34281">
            <a:spAutoFit/>
          </a:bodyPr>
          <a:lstStyle/>
          <a:p>
            <a:pPr algn="ctr">
              <a:spcBef>
                <a:spcPts val="375"/>
              </a:spcBef>
              <a:defRPr/>
            </a:pPr>
            <a:r>
              <a:rPr lang="en-US" altLang="zh-CN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1954</a:t>
            </a:r>
            <a:r>
              <a:rPr lang="zh-CN" alt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年、</a:t>
            </a:r>
            <a:r>
              <a:rPr lang="en-US" altLang="zh-CN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1962</a:t>
            </a:r>
            <a:r>
              <a:rPr lang="zh-CN" alt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b="1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en-US" altLang="zh-CN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1979</a:t>
            </a:r>
            <a:r>
              <a:rPr lang="zh-CN" alt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年、</a:t>
            </a:r>
            <a:r>
              <a:rPr lang="en-US" altLang="zh-CN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2001</a:t>
            </a:r>
            <a:r>
              <a:rPr lang="zh-CN" alt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zh-CN" altLang="en-US" sz="1600" b="1" kern="1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en-US" altLang="zh-CN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1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次启动制定和编纂民法典相关工作</a:t>
            </a:r>
            <a:endParaRPr lang="zh-CN" altLang="en-US" sz="1000" kern="100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879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淘宝店chenying0907出品 18"/>
          <p:cNvSpPr txBox="1"/>
          <p:nvPr/>
        </p:nvSpPr>
        <p:spPr>
          <a:xfrm>
            <a:off x="1030406" y="1346252"/>
            <a:ext cx="1949671" cy="900228"/>
          </a:xfrm>
          <a:prstGeom prst="rect">
            <a:avLst/>
          </a:prstGeom>
          <a:noFill/>
          <a:ln>
            <a:noFill/>
          </a:ln>
        </p:spPr>
        <p:txBody>
          <a:bodyPr wrap="square" lIns="68562" tIns="34281" rIns="68562" bIns="3428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对推进全面依法治国、加快建设社会主义法治国家具有重大意义。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淘宝店chenying0907出品 19"/>
          <p:cNvSpPr txBox="1"/>
          <p:nvPr/>
        </p:nvSpPr>
        <p:spPr>
          <a:xfrm>
            <a:off x="1206068" y="2606677"/>
            <a:ext cx="1993115" cy="900228"/>
          </a:xfrm>
          <a:prstGeom prst="rect">
            <a:avLst/>
          </a:prstGeom>
          <a:noFill/>
          <a:ln>
            <a:noFill/>
          </a:ln>
        </p:spPr>
        <p:txBody>
          <a:bodyPr wrap="square" lIns="68562" tIns="34281" rIns="68562" bIns="3428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对发展社会主义市场经济、巩固社会主义基本经济制度具有重大意义。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淘宝店chenying0907出品 20"/>
          <p:cNvSpPr txBox="1"/>
          <p:nvPr/>
        </p:nvSpPr>
        <p:spPr>
          <a:xfrm>
            <a:off x="5885946" y="971564"/>
            <a:ext cx="2336829" cy="900228"/>
          </a:xfrm>
          <a:prstGeom prst="rect">
            <a:avLst/>
          </a:prstGeom>
          <a:noFill/>
          <a:ln>
            <a:noFill/>
          </a:ln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对坚持以人民为中心的发展思想、依法维护人民权益、推动我国人权事业发展具有重大意义。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淘宝店chenying0907出品 21"/>
          <p:cNvSpPr txBox="1"/>
          <p:nvPr/>
        </p:nvSpPr>
        <p:spPr>
          <a:xfrm>
            <a:off x="6022135" y="2568830"/>
            <a:ext cx="2248408" cy="623229"/>
          </a:xfrm>
          <a:prstGeom prst="rect">
            <a:avLst/>
          </a:prstGeom>
          <a:noFill/>
          <a:ln>
            <a:noFill/>
          </a:ln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对推进国家治理体系和治理能力现代化具有重大意义。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淘宝店chenying0907出品 8"/>
          <p:cNvGrpSpPr/>
          <p:nvPr/>
        </p:nvGrpSpPr>
        <p:grpSpPr>
          <a:xfrm>
            <a:off x="3494686" y="1244271"/>
            <a:ext cx="2084110" cy="2084653"/>
            <a:chOff x="3325860" y="1074902"/>
            <a:chExt cx="2531533" cy="2531533"/>
          </a:xfrm>
        </p:grpSpPr>
        <p:sp>
          <p:nvSpPr>
            <p:cNvPr id="10" name="淘宝店chenying0907出品 9"/>
            <p:cNvSpPr/>
            <p:nvPr/>
          </p:nvSpPr>
          <p:spPr>
            <a:xfrm>
              <a:off x="3325860" y="1074902"/>
              <a:ext cx="2531533" cy="253153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淘宝店chenying0907出品 23"/>
            <p:cNvSpPr txBox="1"/>
            <p:nvPr/>
          </p:nvSpPr>
          <p:spPr>
            <a:xfrm>
              <a:off x="3771249" y="1421578"/>
              <a:ext cx="1639477" cy="1878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</a:t>
              </a:r>
              <a:r>
                <a:rPr lang="zh-CN" altLang="en-US" sz="105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法典在中国特色社会主义法律体系中具有重要地位，是一部固根本、稳预期、利长远的基础性法律</a:t>
              </a:r>
              <a:endParaRPr lang="zh-CN" altLang="en-US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淘宝店chenying0907出品 12"/>
          <p:cNvGrpSpPr/>
          <p:nvPr/>
        </p:nvGrpSpPr>
        <p:grpSpPr>
          <a:xfrm>
            <a:off x="3057961" y="1443941"/>
            <a:ext cx="704666" cy="704850"/>
            <a:chOff x="2386060" y="1495059"/>
            <a:chExt cx="939800" cy="939800"/>
          </a:xfrm>
        </p:grpSpPr>
        <p:sp>
          <p:nvSpPr>
            <p:cNvPr id="14" name="淘宝店chenying0907出品 13"/>
            <p:cNvSpPr/>
            <p:nvPr/>
          </p:nvSpPr>
          <p:spPr>
            <a:xfrm>
              <a:off x="2386060" y="1495059"/>
              <a:ext cx="939800" cy="9398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淘宝店chenying0907出品 1986"/>
            <p:cNvSpPr>
              <a:spLocks/>
            </p:cNvSpPr>
            <p:nvPr/>
          </p:nvSpPr>
          <p:spPr bwMode="auto">
            <a:xfrm>
              <a:off x="2680513" y="1730231"/>
              <a:ext cx="366922" cy="346817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淘宝店chenying0907出品 16"/>
          <p:cNvSpPr/>
          <p:nvPr/>
        </p:nvSpPr>
        <p:spPr>
          <a:xfrm>
            <a:off x="5078828" y="1235023"/>
            <a:ext cx="704666" cy="70485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淘宝店chenying0907出品 20"/>
          <p:cNvGrpSpPr/>
          <p:nvPr/>
        </p:nvGrpSpPr>
        <p:grpSpPr>
          <a:xfrm>
            <a:off x="3276193" y="2741836"/>
            <a:ext cx="704666" cy="704850"/>
            <a:chOff x="3080330" y="2789142"/>
            <a:chExt cx="939800" cy="939800"/>
          </a:xfrm>
        </p:grpSpPr>
        <p:sp>
          <p:nvSpPr>
            <p:cNvPr id="22" name="淘宝店chenying0907出品 21"/>
            <p:cNvSpPr/>
            <p:nvPr/>
          </p:nvSpPr>
          <p:spPr>
            <a:xfrm>
              <a:off x="3080330" y="2789142"/>
              <a:ext cx="939800" cy="9398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淘宝店chenying0907出品 23"/>
            <p:cNvGrpSpPr/>
            <p:nvPr/>
          </p:nvGrpSpPr>
          <p:grpSpPr>
            <a:xfrm>
              <a:off x="3294687" y="3010257"/>
              <a:ext cx="497794" cy="491067"/>
              <a:chOff x="8123237" y="3667126"/>
              <a:chExt cx="234950" cy="231775"/>
            </a:xfrm>
            <a:solidFill>
              <a:schemeClr val="bg1"/>
            </a:solidFill>
          </p:grpSpPr>
          <p:sp>
            <p:nvSpPr>
              <p:cNvPr id="26" name="淘宝店chenying0907出品 1086"/>
              <p:cNvSpPr>
                <a:spLocks noEditPoints="1"/>
              </p:cNvSpPr>
              <p:nvPr/>
            </p:nvSpPr>
            <p:spPr bwMode="auto">
              <a:xfrm>
                <a:off x="8123237" y="3667126"/>
                <a:ext cx="234950" cy="231775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50 w 100"/>
                  <a:gd name="T9" fmla="*/ 0 h 99"/>
                  <a:gd name="T10" fmla="*/ 50 w 100"/>
                  <a:gd name="T11" fmla="*/ 95 h 99"/>
                  <a:gd name="T12" fmla="*/ 4 w 100"/>
                  <a:gd name="T13" fmla="*/ 49 h 99"/>
                  <a:gd name="T14" fmla="*/ 50 w 100"/>
                  <a:gd name="T15" fmla="*/ 4 h 99"/>
                  <a:gd name="T16" fmla="*/ 96 w 100"/>
                  <a:gd name="T17" fmla="*/ 49 h 99"/>
                  <a:gd name="T18" fmla="*/ 50 w 100"/>
                  <a:gd name="T19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7" y="99"/>
                      <a:pt x="100" y="77"/>
                      <a:pt x="100" y="49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5"/>
                    </a:moveTo>
                    <a:cubicBezTo>
                      <a:pt x="25" y="95"/>
                      <a:pt x="4" y="75"/>
                      <a:pt x="4" y="49"/>
                    </a:cubicBezTo>
                    <a:cubicBezTo>
                      <a:pt x="4" y="24"/>
                      <a:pt x="25" y="4"/>
                      <a:pt x="50" y="4"/>
                    </a:cubicBezTo>
                    <a:cubicBezTo>
                      <a:pt x="75" y="4"/>
                      <a:pt x="96" y="24"/>
                      <a:pt x="96" y="49"/>
                    </a:cubicBezTo>
                    <a:cubicBezTo>
                      <a:pt x="96" y="75"/>
                      <a:pt x="75" y="95"/>
                      <a:pt x="5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淘宝店chenying0907出品 1087"/>
              <p:cNvSpPr>
                <a:spLocks noEditPoints="1"/>
              </p:cNvSpPr>
              <p:nvPr/>
            </p:nvSpPr>
            <p:spPr bwMode="auto">
              <a:xfrm>
                <a:off x="8147050" y="3687763"/>
                <a:ext cx="188912" cy="188913"/>
              </a:xfrm>
              <a:custGeom>
                <a:avLst/>
                <a:gdLst>
                  <a:gd name="T0" fmla="*/ 40 w 80"/>
                  <a:gd name="T1" fmla="*/ 0 h 80"/>
                  <a:gd name="T2" fmla="*/ 0 w 80"/>
                  <a:gd name="T3" fmla="*/ 40 h 80"/>
                  <a:gd name="T4" fmla="*/ 40 w 80"/>
                  <a:gd name="T5" fmla="*/ 80 h 80"/>
                  <a:gd name="T6" fmla="*/ 80 w 80"/>
                  <a:gd name="T7" fmla="*/ 40 h 80"/>
                  <a:gd name="T8" fmla="*/ 40 w 80"/>
                  <a:gd name="T9" fmla="*/ 0 h 80"/>
                  <a:gd name="T10" fmla="*/ 55 w 80"/>
                  <a:gd name="T11" fmla="*/ 40 h 80"/>
                  <a:gd name="T12" fmla="*/ 55 w 80"/>
                  <a:gd name="T13" fmla="*/ 46 h 80"/>
                  <a:gd name="T14" fmla="*/ 43 w 80"/>
                  <a:gd name="T15" fmla="*/ 46 h 80"/>
                  <a:gd name="T16" fmla="*/ 43 w 80"/>
                  <a:gd name="T17" fmla="*/ 49 h 80"/>
                  <a:gd name="T18" fmla="*/ 55 w 80"/>
                  <a:gd name="T19" fmla="*/ 49 h 80"/>
                  <a:gd name="T20" fmla="*/ 55 w 80"/>
                  <a:gd name="T21" fmla="*/ 55 h 80"/>
                  <a:gd name="T22" fmla="*/ 43 w 80"/>
                  <a:gd name="T23" fmla="*/ 55 h 80"/>
                  <a:gd name="T24" fmla="*/ 43 w 80"/>
                  <a:gd name="T25" fmla="*/ 64 h 80"/>
                  <a:gd name="T26" fmla="*/ 37 w 80"/>
                  <a:gd name="T27" fmla="*/ 64 h 80"/>
                  <a:gd name="T28" fmla="*/ 37 w 80"/>
                  <a:gd name="T29" fmla="*/ 55 h 80"/>
                  <a:gd name="T30" fmla="*/ 25 w 80"/>
                  <a:gd name="T31" fmla="*/ 55 h 80"/>
                  <a:gd name="T32" fmla="*/ 25 w 80"/>
                  <a:gd name="T33" fmla="*/ 49 h 80"/>
                  <a:gd name="T34" fmla="*/ 37 w 80"/>
                  <a:gd name="T35" fmla="*/ 49 h 80"/>
                  <a:gd name="T36" fmla="*/ 37 w 80"/>
                  <a:gd name="T37" fmla="*/ 46 h 80"/>
                  <a:gd name="T38" fmla="*/ 25 w 80"/>
                  <a:gd name="T39" fmla="*/ 46 h 80"/>
                  <a:gd name="T40" fmla="*/ 25 w 80"/>
                  <a:gd name="T41" fmla="*/ 40 h 80"/>
                  <a:gd name="T42" fmla="*/ 34 w 80"/>
                  <a:gd name="T43" fmla="*/ 40 h 80"/>
                  <a:gd name="T44" fmla="*/ 23 w 80"/>
                  <a:gd name="T45" fmla="*/ 19 h 80"/>
                  <a:gd name="T46" fmla="*/ 30 w 80"/>
                  <a:gd name="T47" fmla="*/ 19 h 80"/>
                  <a:gd name="T48" fmla="*/ 38 w 80"/>
                  <a:gd name="T49" fmla="*/ 35 h 80"/>
                  <a:gd name="T50" fmla="*/ 40 w 80"/>
                  <a:gd name="T51" fmla="*/ 38 h 80"/>
                  <a:gd name="T52" fmla="*/ 42 w 80"/>
                  <a:gd name="T53" fmla="*/ 34 h 80"/>
                  <a:gd name="T54" fmla="*/ 50 w 80"/>
                  <a:gd name="T55" fmla="*/ 19 h 80"/>
                  <a:gd name="T56" fmla="*/ 57 w 80"/>
                  <a:gd name="T57" fmla="*/ 19 h 80"/>
                  <a:gd name="T58" fmla="*/ 46 w 80"/>
                  <a:gd name="T59" fmla="*/ 40 h 80"/>
                  <a:gd name="T60" fmla="*/ 55 w 80"/>
                  <a:gd name="T61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55" y="40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6"/>
                      <a:pt x="39" y="37"/>
                      <a:pt x="40" y="38"/>
                    </a:cubicBezTo>
                    <a:cubicBezTo>
                      <a:pt x="40" y="37"/>
                      <a:pt x="41" y="36"/>
                      <a:pt x="42" y="3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46" y="40"/>
                      <a:pt x="46" y="40"/>
                      <a:pt x="46" y="40"/>
                    </a:cubicBezTo>
                    <a:lnTo>
                      <a:pt x="5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9" name="淘宝店chenying0907出品 28"/>
          <p:cNvSpPr/>
          <p:nvPr/>
        </p:nvSpPr>
        <p:spPr>
          <a:xfrm>
            <a:off x="5306357" y="2471688"/>
            <a:ext cx="675698" cy="675874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淘宝店chenying0907出品 12"/>
          <p:cNvSpPr>
            <a:spLocks/>
          </p:cNvSpPr>
          <p:nvPr/>
        </p:nvSpPr>
        <p:spPr bwMode="auto">
          <a:xfrm>
            <a:off x="1206068" y="3649984"/>
            <a:ext cx="396375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淘宝店chenying0907出品 12"/>
          <p:cNvSpPr>
            <a:spLocks/>
          </p:cNvSpPr>
          <p:nvPr/>
        </p:nvSpPr>
        <p:spPr bwMode="auto">
          <a:xfrm flipH="1" flipV="1">
            <a:off x="7685101" y="4425695"/>
            <a:ext cx="396375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6028" y="3885634"/>
            <a:ext cx="6407261" cy="6020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        这是新中国成立以来第一步以“法典”命名的法律，是新时代我国社会主义法治建设的重大成果。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35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法典的重大意义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7" name="淘宝店chenying0907出品 1590"/>
          <p:cNvSpPr>
            <a:spLocks noEditPoints="1"/>
          </p:cNvSpPr>
          <p:nvPr/>
        </p:nvSpPr>
        <p:spPr bwMode="auto">
          <a:xfrm>
            <a:off x="5480292" y="2629318"/>
            <a:ext cx="236882" cy="236944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淘宝店chenying0907出品 1591"/>
          <p:cNvSpPr>
            <a:spLocks noEditPoints="1"/>
          </p:cNvSpPr>
          <p:nvPr/>
        </p:nvSpPr>
        <p:spPr bwMode="auto">
          <a:xfrm>
            <a:off x="5670246" y="2841673"/>
            <a:ext cx="118440" cy="118473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淘宝店chenying0907出品 748"/>
          <p:cNvSpPr>
            <a:spLocks noEditPoints="1"/>
          </p:cNvSpPr>
          <p:nvPr/>
        </p:nvSpPr>
        <p:spPr bwMode="auto">
          <a:xfrm>
            <a:off x="5296234" y="1448848"/>
            <a:ext cx="274325" cy="280194"/>
          </a:xfrm>
          <a:custGeom>
            <a:avLst/>
            <a:gdLst>
              <a:gd name="T0" fmla="*/ 38 w 60"/>
              <a:gd name="T1" fmla="*/ 8 h 61"/>
              <a:gd name="T2" fmla="*/ 22 w 60"/>
              <a:gd name="T3" fmla="*/ 8 h 61"/>
              <a:gd name="T4" fmla="*/ 45 w 60"/>
              <a:gd name="T5" fmla="*/ 41 h 61"/>
              <a:gd name="T6" fmla="*/ 50 w 60"/>
              <a:gd name="T7" fmla="*/ 58 h 61"/>
              <a:gd name="T8" fmla="*/ 51 w 60"/>
              <a:gd name="T9" fmla="*/ 44 h 61"/>
              <a:gd name="T10" fmla="*/ 55 w 60"/>
              <a:gd name="T11" fmla="*/ 58 h 61"/>
              <a:gd name="T12" fmla="*/ 55 w 60"/>
              <a:gd name="T13" fmla="*/ 38 h 61"/>
              <a:gd name="T14" fmla="*/ 56 w 60"/>
              <a:gd name="T15" fmla="*/ 29 h 61"/>
              <a:gd name="T16" fmla="*/ 60 w 60"/>
              <a:gd name="T17" fmla="*/ 38 h 61"/>
              <a:gd name="T18" fmla="*/ 56 w 60"/>
              <a:gd name="T19" fmla="*/ 21 h 61"/>
              <a:gd name="T20" fmla="*/ 47 w 60"/>
              <a:gd name="T21" fmla="*/ 23 h 61"/>
              <a:gd name="T22" fmla="*/ 45 w 60"/>
              <a:gd name="T23" fmla="*/ 41 h 61"/>
              <a:gd name="T24" fmla="*/ 37 w 60"/>
              <a:gd name="T25" fmla="*/ 26 h 61"/>
              <a:gd name="T26" fmla="*/ 36 w 60"/>
              <a:gd name="T27" fmla="*/ 37 h 61"/>
              <a:gd name="T28" fmla="*/ 36 w 60"/>
              <a:gd name="T29" fmla="*/ 61 h 61"/>
              <a:gd name="T30" fmla="*/ 31 w 60"/>
              <a:gd name="T31" fmla="*/ 44 h 61"/>
              <a:gd name="T32" fmla="*/ 30 w 60"/>
              <a:gd name="T33" fmla="*/ 61 h 61"/>
              <a:gd name="T34" fmla="*/ 24 w 60"/>
              <a:gd name="T35" fmla="*/ 40 h 61"/>
              <a:gd name="T36" fmla="*/ 24 w 60"/>
              <a:gd name="T37" fmla="*/ 26 h 61"/>
              <a:gd name="T38" fmla="*/ 23 w 60"/>
              <a:gd name="T39" fmla="*/ 37 h 61"/>
              <a:gd name="T40" fmla="*/ 18 w 60"/>
              <a:gd name="T41" fmla="*/ 22 h 61"/>
              <a:gd name="T42" fmla="*/ 37 w 60"/>
              <a:gd name="T43" fmla="*/ 17 h 61"/>
              <a:gd name="T44" fmla="*/ 43 w 60"/>
              <a:gd name="T45" fmla="*/ 37 h 61"/>
              <a:gd name="T46" fmla="*/ 15 w 60"/>
              <a:gd name="T47" fmla="*/ 41 h 61"/>
              <a:gd name="T48" fmla="*/ 10 w 60"/>
              <a:gd name="T49" fmla="*/ 58 h 61"/>
              <a:gd name="T50" fmla="*/ 9 w 60"/>
              <a:gd name="T51" fmla="*/ 44 h 61"/>
              <a:gd name="T52" fmla="*/ 5 w 60"/>
              <a:gd name="T53" fmla="*/ 58 h 61"/>
              <a:gd name="T54" fmla="*/ 5 w 60"/>
              <a:gd name="T55" fmla="*/ 38 h 61"/>
              <a:gd name="T56" fmla="*/ 4 w 60"/>
              <a:gd name="T57" fmla="*/ 29 h 61"/>
              <a:gd name="T58" fmla="*/ 0 w 60"/>
              <a:gd name="T59" fmla="*/ 38 h 61"/>
              <a:gd name="T60" fmla="*/ 4 w 60"/>
              <a:gd name="T61" fmla="*/ 21 h 61"/>
              <a:gd name="T62" fmla="*/ 13 w 60"/>
              <a:gd name="T63" fmla="*/ 23 h 61"/>
              <a:gd name="T64" fmla="*/ 15 w 60"/>
              <a:gd name="T65" fmla="*/ 41 h 61"/>
              <a:gd name="T66" fmla="*/ 16 w 60"/>
              <a:gd name="T67" fmla="*/ 14 h 61"/>
              <a:gd name="T68" fmla="*/ 15 w 60"/>
              <a:gd name="T69" fmla="*/ 18 h 61"/>
              <a:gd name="T70" fmla="*/ 3 w 60"/>
              <a:gd name="T71" fmla="*/ 14 h 61"/>
              <a:gd name="T72" fmla="*/ 50 w 60"/>
              <a:gd name="T73" fmla="*/ 7 h 61"/>
              <a:gd name="T74" fmla="*/ 45 w 60"/>
              <a:gd name="T75" fmla="*/ 18 h 61"/>
              <a:gd name="T76" fmla="*/ 50 w 60"/>
              <a:gd name="T77" fmla="*/ 20 h 61"/>
              <a:gd name="T78" fmla="*/ 50 w 60"/>
              <a:gd name="T79" fmla="*/ 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61">
                <a:moveTo>
                  <a:pt x="30" y="0"/>
                </a:moveTo>
                <a:cubicBezTo>
                  <a:pt x="35" y="0"/>
                  <a:pt x="38" y="3"/>
                  <a:pt x="38" y="8"/>
                </a:cubicBezTo>
                <a:cubicBezTo>
                  <a:pt x="38" y="12"/>
                  <a:pt x="35" y="16"/>
                  <a:pt x="30" y="16"/>
                </a:cubicBezTo>
                <a:cubicBezTo>
                  <a:pt x="26" y="16"/>
                  <a:pt x="22" y="12"/>
                  <a:pt x="22" y="8"/>
                </a:cubicBezTo>
                <a:cubicBezTo>
                  <a:pt x="22" y="3"/>
                  <a:pt x="26" y="0"/>
                  <a:pt x="30" y="0"/>
                </a:cubicBezTo>
                <a:close/>
                <a:moveTo>
                  <a:pt x="45" y="41"/>
                </a:move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58"/>
                  <a:pt x="51" y="58"/>
                  <a:pt x="51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29"/>
                  <a:pt x="55" y="29"/>
                  <a:pt x="55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8"/>
                  <a:pt x="56" y="38"/>
                  <a:pt x="56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3"/>
                  <a:pt x="58" y="21"/>
                  <a:pt x="56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7" y="22"/>
                  <a:pt x="47" y="23"/>
                </a:cubicBezTo>
                <a:cubicBezTo>
                  <a:pt x="47" y="41"/>
                  <a:pt x="47" y="41"/>
                  <a:pt x="47" y="41"/>
                </a:cubicBezTo>
                <a:cubicBezTo>
                  <a:pt x="45" y="41"/>
                  <a:pt x="45" y="41"/>
                  <a:pt x="45" y="41"/>
                </a:cubicBezTo>
                <a:close/>
                <a:moveTo>
                  <a:pt x="37" y="37"/>
                </a:moveTo>
                <a:cubicBezTo>
                  <a:pt x="37" y="26"/>
                  <a:pt x="37" y="26"/>
                  <a:pt x="37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61"/>
                  <a:pt x="36" y="61"/>
                  <a:pt x="36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7"/>
                  <a:pt x="23" y="37"/>
                  <a:pt x="2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19"/>
                  <a:pt x="20" y="17"/>
                  <a:pt x="23" y="17"/>
                </a:cubicBezTo>
                <a:cubicBezTo>
                  <a:pt x="38" y="17"/>
                  <a:pt x="22" y="17"/>
                  <a:pt x="37" y="17"/>
                </a:cubicBezTo>
                <a:cubicBezTo>
                  <a:pt x="40" y="17"/>
                  <a:pt x="43" y="19"/>
                  <a:pt x="43" y="22"/>
                </a:cubicBezTo>
                <a:cubicBezTo>
                  <a:pt x="43" y="37"/>
                  <a:pt x="43" y="37"/>
                  <a:pt x="43" y="37"/>
                </a:cubicBezTo>
                <a:cubicBezTo>
                  <a:pt x="42" y="37"/>
                  <a:pt x="40" y="37"/>
                  <a:pt x="37" y="37"/>
                </a:cubicBezTo>
                <a:close/>
                <a:moveTo>
                  <a:pt x="15" y="41"/>
                </a:moveTo>
                <a:cubicBezTo>
                  <a:pt x="15" y="58"/>
                  <a:pt x="15" y="58"/>
                  <a:pt x="1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44"/>
                  <a:pt x="10" y="44"/>
                  <a:pt x="10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58"/>
                  <a:pt x="9" y="58"/>
                  <a:pt x="9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41"/>
                  <a:pt x="13" y="41"/>
                  <a:pt x="13" y="41"/>
                </a:cubicBezTo>
                <a:cubicBezTo>
                  <a:pt x="15" y="41"/>
                  <a:pt x="15" y="41"/>
                  <a:pt x="15" y="41"/>
                </a:cubicBezTo>
                <a:close/>
                <a:moveTo>
                  <a:pt x="10" y="7"/>
                </a:moveTo>
                <a:cubicBezTo>
                  <a:pt x="14" y="7"/>
                  <a:pt x="16" y="10"/>
                  <a:pt x="16" y="14"/>
                </a:cubicBezTo>
                <a:cubicBezTo>
                  <a:pt x="16" y="15"/>
                  <a:pt x="16" y="16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3" y="19"/>
                  <a:pt x="12" y="20"/>
                  <a:pt x="10" y="20"/>
                </a:cubicBezTo>
                <a:cubicBezTo>
                  <a:pt x="6" y="20"/>
                  <a:pt x="3" y="17"/>
                  <a:pt x="3" y="14"/>
                </a:cubicBezTo>
                <a:cubicBezTo>
                  <a:pt x="3" y="10"/>
                  <a:pt x="6" y="7"/>
                  <a:pt x="10" y="7"/>
                </a:cubicBezTo>
                <a:close/>
                <a:moveTo>
                  <a:pt x="50" y="7"/>
                </a:moveTo>
                <a:cubicBezTo>
                  <a:pt x="46" y="7"/>
                  <a:pt x="43" y="10"/>
                  <a:pt x="43" y="14"/>
                </a:cubicBezTo>
                <a:cubicBezTo>
                  <a:pt x="43" y="15"/>
                  <a:pt x="44" y="16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7" y="19"/>
                  <a:pt x="48" y="20"/>
                  <a:pt x="50" y="20"/>
                </a:cubicBezTo>
                <a:cubicBezTo>
                  <a:pt x="54" y="20"/>
                  <a:pt x="57" y="17"/>
                  <a:pt x="57" y="14"/>
                </a:cubicBezTo>
                <a:cubicBezTo>
                  <a:pt x="57" y="10"/>
                  <a:pt x="54" y="7"/>
                  <a:pt x="50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77761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淘宝店chenying0907出品 78"/>
          <p:cNvSpPr>
            <a:spLocks/>
          </p:cNvSpPr>
          <p:nvPr/>
        </p:nvSpPr>
        <p:spPr bwMode="auto">
          <a:xfrm>
            <a:off x="6200592" y="1697374"/>
            <a:ext cx="44042" cy="54769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淘宝店chenying0907出品 97"/>
          <p:cNvSpPr>
            <a:spLocks/>
          </p:cNvSpPr>
          <p:nvPr/>
        </p:nvSpPr>
        <p:spPr bwMode="auto">
          <a:xfrm>
            <a:off x="6488649" y="2355790"/>
            <a:ext cx="11903" cy="23813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5" name="组合 144"/>
          <p:cNvGrpSpPr/>
          <p:nvPr/>
        </p:nvGrpSpPr>
        <p:grpSpPr>
          <a:xfrm>
            <a:off x="5904318" y="1355303"/>
            <a:ext cx="2330340" cy="3338225"/>
            <a:chOff x="5240008" y="761543"/>
            <a:chExt cx="2517517" cy="3606357"/>
          </a:xfrm>
        </p:grpSpPr>
        <p:grpSp>
          <p:nvGrpSpPr>
            <p:cNvPr id="125" name="组合 124"/>
            <p:cNvGrpSpPr/>
            <p:nvPr/>
          </p:nvGrpSpPr>
          <p:grpSpPr>
            <a:xfrm>
              <a:off x="7133799" y="2699880"/>
              <a:ext cx="321385" cy="516732"/>
              <a:chOff x="7133799" y="2699880"/>
              <a:chExt cx="321385" cy="516732"/>
            </a:xfrm>
          </p:grpSpPr>
          <p:sp>
            <p:nvSpPr>
              <p:cNvPr id="49" name="淘宝店chenying0907出品 42"/>
              <p:cNvSpPr>
                <a:spLocks/>
              </p:cNvSpPr>
              <p:nvPr/>
            </p:nvSpPr>
            <p:spPr bwMode="auto">
              <a:xfrm>
                <a:off x="7217122" y="2970152"/>
                <a:ext cx="69038" cy="148829"/>
              </a:xfrm>
              <a:custGeom>
                <a:avLst/>
                <a:gdLst>
                  <a:gd name="T0" fmla="*/ 33 w 58"/>
                  <a:gd name="T1" fmla="*/ 125 h 125"/>
                  <a:gd name="T2" fmla="*/ 0 w 58"/>
                  <a:gd name="T3" fmla="*/ 118 h 125"/>
                  <a:gd name="T4" fmla="*/ 25 w 58"/>
                  <a:gd name="T5" fmla="*/ 0 h 125"/>
                  <a:gd name="T6" fmla="*/ 58 w 58"/>
                  <a:gd name="T7" fmla="*/ 7 h 125"/>
                  <a:gd name="T8" fmla="*/ 33 w 58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5">
                    <a:moveTo>
                      <a:pt x="33" y="125"/>
                    </a:moveTo>
                    <a:lnTo>
                      <a:pt x="0" y="118"/>
                    </a:lnTo>
                    <a:lnTo>
                      <a:pt x="25" y="0"/>
                    </a:lnTo>
                    <a:lnTo>
                      <a:pt x="58" y="7"/>
                    </a:lnTo>
                    <a:lnTo>
                      <a:pt x="33" y="125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淘宝店chenying0907出品 41"/>
              <p:cNvSpPr>
                <a:spLocks noEditPoints="1"/>
              </p:cNvSpPr>
              <p:nvPr/>
            </p:nvSpPr>
            <p:spPr bwMode="auto">
              <a:xfrm>
                <a:off x="7133799" y="2699880"/>
                <a:ext cx="321385" cy="292894"/>
              </a:xfrm>
              <a:custGeom>
                <a:avLst/>
                <a:gdLst>
                  <a:gd name="T0" fmla="*/ 116 w 196"/>
                  <a:gd name="T1" fmla="*/ 2 h 179"/>
                  <a:gd name="T2" fmla="*/ 98 w 196"/>
                  <a:gd name="T3" fmla="*/ 0 h 179"/>
                  <a:gd name="T4" fmla="*/ 98 w 196"/>
                  <a:gd name="T5" fmla="*/ 17 h 179"/>
                  <a:gd name="T6" fmla="*/ 113 w 196"/>
                  <a:gd name="T7" fmla="*/ 18 h 179"/>
                  <a:gd name="T8" fmla="*/ 169 w 196"/>
                  <a:gd name="T9" fmla="*/ 105 h 179"/>
                  <a:gd name="T10" fmla="*/ 98 w 196"/>
                  <a:gd name="T11" fmla="*/ 163 h 179"/>
                  <a:gd name="T12" fmla="*/ 98 w 196"/>
                  <a:gd name="T13" fmla="*/ 179 h 179"/>
                  <a:gd name="T14" fmla="*/ 185 w 196"/>
                  <a:gd name="T15" fmla="*/ 108 h 179"/>
                  <a:gd name="T16" fmla="*/ 116 w 196"/>
                  <a:gd name="T17" fmla="*/ 2 h 179"/>
                  <a:gd name="T18" fmla="*/ 98 w 196"/>
                  <a:gd name="T19" fmla="*/ 0 h 179"/>
                  <a:gd name="T20" fmla="*/ 10 w 196"/>
                  <a:gd name="T21" fmla="*/ 71 h 179"/>
                  <a:gd name="T22" fmla="*/ 79 w 196"/>
                  <a:gd name="T23" fmla="*/ 177 h 179"/>
                  <a:gd name="T24" fmla="*/ 98 w 196"/>
                  <a:gd name="T25" fmla="*/ 179 h 179"/>
                  <a:gd name="T26" fmla="*/ 98 w 196"/>
                  <a:gd name="T27" fmla="*/ 163 h 179"/>
                  <a:gd name="T28" fmla="*/ 83 w 196"/>
                  <a:gd name="T29" fmla="*/ 161 h 179"/>
                  <a:gd name="T30" fmla="*/ 83 w 196"/>
                  <a:gd name="T31" fmla="*/ 161 h 179"/>
                  <a:gd name="T32" fmla="*/ 26 w 196"/>
                  <a:gd name="T33" fmla="*/ 75 h 179"/>
                  <a:gd name="T34" fmla="*/ 98 w 196"/>
                  <a:gd name="T35" fmla="*/ 17 h 179"/>
                  <a:gd name="T36" fmla="*/ 98 w 196"/>
                  <a:gd name="T3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6" h="179">
                    <a:moveTo>
                      <a:pt x="116" y="2"/>
                    </a:moveTo>
                    <a:cubicBezTo>
                      <a:pt x="110" y="1"/>
                      <a:pt x="104" y="0"/>
                      <a:pt x="98" y="0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103" y="17"/>
                      <a:pt x="108" y="17"/>
                      <a:pt x="113" y="18"/>
                    </a:cubicBezTo>
                    <a:cubicBezTo>
                      <a:pt x="152" y="27"/>
                      <a:pt x="177" y="65"/>
                      <a:pt x="169" y="105"/>
                    </a:cubicBezTo>
                    <a:cubicBezTo>
                      <a:pt x="162" y="139"/>
                      <a:pt x="131" y="163"/>
                      <a:pt x="98" y="163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39" y="179"/>
                      <a:pt x="177" y="150"/>
                      <a:pt x="185" y="108"/>
                    </a:cubicBezTo>
                    <a:cubicBezTo>
                      <a:pt x="196" y="60"/>
                      <a:pt x="165" y="12"/>
                      <a:pt x="116" y="2"/>
                    </a:cubicBezTo>
                    <a:close/>
                    <a:moveTo>
                      <a:pt x="98" y="0"/>
                    </a:moveTo>
                    <a:cubicBezTo>
                      <a:pt x="56" y="0"/>
                      <a:pt x="19" y="29"/>
                      <a:pt x="10" y="71"/>
                    </a:cubicBezTo>
                    <a:cubicBezTo>
                      <a:pt x="0" y="120"/>
                      <a:pt x="31" y="167"/>
                      <a:pt x="79" y="177"/>
                    </a:cubicBezTo>
                    <a:cubicBezTo>
                      <a:pt x="85" y="179"/>
                      <a:pt x="92" y="179"/>
                      <a:pt x="98" y="179"/>
                    </a:cubicBezTo>
                    <a:cubicBezTo>
                      <a:pt x="98" y="163"/>
                      <a:pt x="98" y="163"/>
                      <a:pt x="98" y="163"/>
                    </a:cubicBezTo>
                    <a:cubicBezTo>
                      <a:pt x="93" y="163"/>
                      <a:pt x="88" y="162"/>
                      <a:pt x="83" y="161"/>
                    </a:cubicBezTo>
                    <a:cubicBezTo>
                      <a:pt x="83" y="161"/>
                      <a:pt x="83" y="161"/>
                      <a:pt x="83" y="161"/>
                    </a:cubicBezTo>
                    <a:cubicBezTo>
                      <a:pt x="43" y="153"/>
                      <a:pt x="18" y="114"/>
                      <a:pt x="26" y="75"/>
                    </a:cubicBezTo>
                    <a:cubicBezTo>
                      <a:pt x="33" y="40"/>
                      <a:pt x="64" y="17"/>
                      <a:pt x="98" y="17"/>
                    </a:cubicBez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淘宝店chenying0907出品 43"/>
              <p:cNvSpPr>
                <a:spLocks/>
              </p:cNvSpPr>
              <p:nvPr/>
            </p:nvSpPr>
            <p:spPr bwMode="auto">
              <a:xfrm>
                <a:off x="7188554" y="3015396"/>
                <a:ext cx="97606" cy="201216"/>
              </a:xfrm>
              <a:custGeom>
                <a:avLst/>
                <a:gdLst>
                  <a:gd name="T0" fmla="*/ 40 w 60"/>
                  <a:gd name="T1" fmla="*/ 106 h 123"/>
                  <a:gd name="T2" fmla="*/ 18 w 60"/>
                  <a:gd name="T3" fmla="*/ 121 h 123"/>
                  <a:gd name="T4" fmla="*/ 3 w 60"/>
                  <a:gd name="T5" fmla="*/ 98 h 123"/>
                  <a:gd name="T6" fmla="*/ 20 w 60"/>
                  <a:gd name="T7" fmla="*/ 17 h 123"/>
                  <a:gd name="T8" fmla="*/ 42 w 60"/>
                  <a:gd name="T9" fmla="*/ 2 h 123"/>
                  <a:gd name="T10" fmla="*/ 57 w 60"/>
                  <a:gd name="T11" fmla="*/ 25 h 123"/>
                  <a:gd name="T12" fmla="*/ 40 w 60"/>
                  <a:gd name="T13" fmla="*/ 10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23">
                    <a:moveTo>
                      <a:pt x="40" y="106"/>
                    </a:moveTo>
                    <a:cubicBezTo>
                      <a:pt x="38" y="116"/>
                      <a:pt x="28" y="123"/>
                      <a:pt x="18" y="121"/>
                    </a:cubicBezTo>
                    <a:cubicBezTo>
                      <a:pt x="7" y="118"/>
                      <a:pt x="0" y="108"/>
                      <a:pt x="3" y="98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2" y="6"/>
                      <a:pt x="32" y="0"/>
                      <a:pt x="42" y="2"/>
                    </a:cubicBezTo>
                    <a:cubicBezTo>
                      <a:pt x="53" y="4"/>
                      <a:pt x="60" y="14"/>
                      <a:pt x="57" y="25"/>
                    </a:cubicBezTo>
                    <a:lnTo>
                      <a:pt x="40" y="106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44" name="组合 143"/>
            <p:cNvGrpSpPr/>
            <p:nvPr/>
          </p:nvGrpSpPr>
          <p:grpSpPr>
            <a:xfrm>
              <a:off x="5240008" y="761543"/>
              <a:ext cx="2517517" cy="3606357"/>
              <a:chOff x="5240008" y="761543"/>
              <a:chExt cx="2517517" cy="3606357"/>
            </a:xfrm>
          </p:grpSpPr>
          <p:sp>
            <p:nvSpPr>
              <p:cNvPr id="83" name="淘宝店chenying0907出品 75"/>
              <p:cNvSpPr>
                <a:spLocks noEditPoints="1"/>
              </p:cNvSpPr>
              <p:nvPr/>
            </p:nvSpPr>
            <p:spPr bwMode="auto">
              <a:xfrm>
                <a:off x="6344620" y="1711661"/>
                <a:ext cx="427323" cy="428625"/>
              </a:xfrm>
              <a:custGeom>
                <a:avLst/>
                <a:gdLst>
                  <a:gd name="T0" fmla="*/ 249 w 261"/>
                  <a:gd name="T1" fmla="*/ 220 h 262"/>
                  <a:gd name="T2" fmla="*/ 261 w 261"/>
                  <a:gd name="T3" fmla="*/ 70 h 262"/>
                  <a:gd name="T4" fmla="*/ 249 w 261"/>
                  <a:gd name="T5" fmla="*/ 70 h 262"/>
                  <a:gd name="T6" fmla="*/ 249 w 261"/>
                  <a:gd name="T7" fmla="*/ 154 h 262"/>
                  <a:gd name="T8" fmla="*/ 227 w 261"/>
                  <a:gd name="T9" fmla="*/ 180 h 262"/>
                  <a:gd name="T10" fmla="*/ 209 w 261"/>
                  <a:gd name="T11" fmla="*/ 262 h 262"/>
                  <a:gd name="T12" fmla="*/ 209 w 261"/>
                  <a:gd name="T13" fmla="*/ 262 h 262"/>
                  <a:gd name="T14" fmla="*/ 209 w 261"/>
                  <a:gd name="T15" fmla="*/ 15 h 262"/>
                  <a:gd name="T16" fmla="*/ 203 w 261"/>
                  <a:gd name="T17" fmla="*/ 28 h 262"/>
                  <a:gd name="T18" fmla="*/ 209 w 261"/>
                  <a:gd name="T19" fmla="*/ 50 h 262"/>
                  <a:gd name="T20" fmla="*/ 201 w 261"/>
                  <a:gd name="T21" fmla="*/ 120 h 262"/>
                  <a:gd name="T22" fmla="*/ 209 w 261"/>
                  <a:gd name="T23" fmla="*/ 197 h 262"/>
                  <a:gd name="T24" fmla="*/ 209 w 261"/>
                  <a:gd name="T25" fmla="*/ 197 h 262"/>
                  <a:gd name="T26" fmla="*/ 195 w 261"/>
                  <a:gd name="T27" fmla="*/ 232 h 262"/>
                  <a:gd name="T28" fmla="*/ 168 w 261"/>
                  <a:gd name="T29" fmla="*/ 36 h 262"/>
                  <a:gd name="T30" fmla="*/ 195 w 261"/>
                  <a:gd name="T31" fmla="*/ 20 h 262"/>
                  <a:gd name="T32" fmla="*/ 195 w 261"/>
                  <a:gd name="T33" fmla="*/ 50 h 262"/>
                  <a:gd name="T34" fmla="*/ 195 w 261"/>
                  <a:gd name="T35" fmla="*/ 120 h 262"/>
                  <a:gd name="T36" fmla="*/ 168 w 261"/>
                  <a:gd name="T37" fmla="*/ 220 h 262"/>
                  <a:gd name="T38" fmla="*/ 192 w 261"/>
                  <a:gd name="T39" fmla="*/ 249 h 262"/>
                  <a:gd name="T40" fmla="*/ 168 w 261"/>
                  <a:gd name="T41" fmla="*/ 21 h 262"/>
                  <a:gd name="T42" fmla="*/ 168 w 261"/>
                  <a:gd name="T43" fmla="*/ 44 h 262"/>
                  <a:gd name="T44" fmla="*/ 135 w 261"/>
                  <a:gd name="T45" fmla="*/ 120 h 262"/>
                  <a:gd name="T46" fmla="*/ 167 w 261"/>
                  <a:gd name="T47" fmla="*/ 198 h 262"/>
                  <a:gd name="T48" fmla="*/ 167 w 261"/>
                  <a:gd name="T49" fmla="*/ 167 h 262"/>
                  <a:gd name="T50" fmla="*/ 130 w 261"/>
                  <a:gd name="T51" fmla="*/ 147 h 262"/>
                  <a:gd name="T52" fmla="*/ 93 w 261"/>
                  <a:gd name="T53" fmla="*/ 44 h 262"/>
                  <a:gd name="T54" fmla="*/ 130 w 261"/>
                  <a:gd name="T55" fmla="*/ 0 h 262"/>
                  <a:gd name="T56" fmla="*/ 126 w 261"/>
                  <a:gd name="T57" fmla="*/ 120 h 262"/>
                  <a:gd name="T58" fmla="*/ 130 w 261"/>
                  <a:gd name="T59" fmla="*/ 159 h 262"/>
                  <a:gd name="T60" fmla="*/ 130 w 261"/>
                  <a:gd name="T61" fmla="*/ 179 h 262"/>
                  <a:gd name="T62" fmla="*/ 130 w 261"/>
                  <a:gd name="T63" fmla="*/ 198 h 262"/>
                  <a:gd name="T64" fmla="*/ 93 w 261"/>
                  <a:gd name="T65" fmla="*/ 3 h 262"/>
                  <a:gd name="T66" fmla="*/ 93 w 261"/>
                  <a:gd name="T67" fmla="*/ 36 h 262"/>
                  <a:gd name="T68" fmla="*/ 67 w 261"/>
                  <a:gd name="T69" fmla="*/ 20 h 262"/>
                  <a:gd name="T70" fmla="*/ 67 w 261"/>
                  <a:gd name="T71" fmla="*/ 70 h 262"/>
                  <a:gd name="T72" fmla="*/ 92 w 261"/>
                  <a:gd name="T73" fmla="*/ 147 h 262"/>
                  <a:gd name="T74" fmla="*/ 92 w 261"/>
                  <a:gd name="T75" fmla="*/ 179 h 262"/>
                  <a:gd name="T76" fmla="*/ 93 w 261"/>
                  <a:gd name="T77" fmla="*/ 198 h 262"/>
                  <a:gd name="T78" fmla="*/ 67 w 261"/>
                  <a:gd name="T79" fmla="*/ 171 h 262"/>
                  <a:gd name="T80" fmla="*/ 69 w 261"/>
                  <a:gd name="T81" fmla="*/ 232 h 262"/>
                  <a:gd name="T82" fmla="*/ 58 w 261"/>
                  <a:gd name="T83" fmla="*/ 28 h 262"/>
                  <a:gd name="T84" fmla="*/ 67 w 261"/>
                  <a:gd name="T85" fmla="*/ 9 h 262"/>
                  <a:gd name="T86" fmla="*/ 67 w 261"/>
                  <a:gd name="T87" fmla="*/ 120 h 262"/>
                  <a:gd name="T88" fmla="*/ 67 w 261"/>
                  <a:gd name="T89" fmla="*/ 188 h 262"/>
                  <a:gd name="T90" fmla="*/ 67 w 261"/>
                  <a:gd name="T91" fmla="*/ 232 h 262"/>
                  <a:gd name="T92" fmla="*/ 67 w 261"/>
                  <a:gd name="T93" fmla="*/ 232 h 262"/>
                  <a:gd name="T94" fmla="*/ 52 w 261"/>
                  <a:gd name="T95" fmla="*/ 50 h 262"/>
                  <a:gd name="T96" fmla="*/ 12 w 261"/>
                  <a:gd name="T97" fmla="*/ 220 h 262"/>
                  <a:gd name="T98" fmla="*/ 52 w 261"/>
                  <a:gd name="T99" fmla="*/ 232 h 262"/>
                  <a:gd name="T100" fmla="*/ 52 w 261"/>
                  <a:gd name="T101" fmla="*/ 232 h 262"/>
                  <a:gd name="T102" fmla="*/ 12 w 261"/>
                  <a:gd name="T103" fmla="*/ 114 h 262"/>
                  <a:gd name="T104" fmla="*/ 0 w 261"/>
                  <a:gd name="T105" fmla="*/ 104 h 262"/>
                  <a:gd name="T106" fmla="*/ 12 w 261"/>
                  <a:gd name="T107" fmla="*/ 15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" h="262">
                    <a:moveTo>
                      <a:pt x="249" y="220"/>
                    </a:moveTo>
                    <a:cubicBezTo>
                      <a:pt x="249" y="154"/>
                      <a:pt x="249" y="154"/>
                      <a:pt x="249" y="154"/>
                    </a:cubicBezTo>
                    <a:cubicBezTo>
                      <a:pt x="251" y="157"/>
                      <a:pt x="252" y="160"/>
                      <a:pt x="252" y="164"/>
                    </a:cubicBezTo>
                    <a:cubicBezTo>
                      <a:pt x="252" y="220"/>
                      <a:pt x="252" y="220"/>
                      <a:pt x="252" y="220"/>
                    </a:cubicBezTo>
                    <a:cubicBezTo>
                      <a:pt x="249" y="220"/>
                      <a:pt x="249" y="220"/>
                      <a:pt x="249" y="220"/>
                    </a:cubicBezTo>
                    <a:close/>
                    <a:moveTo>
                      <a:pt x="249" y="114"/>
                    </a:moveTo>
                    <a:cubicBezTo>
                      <a:pt x="249" y="70"/>
                      <a:pt x="249" y="70"/>
                      <a:pt x="249" y="70"/>
                    </a:cubicBezTo>
                    <a:cubicBezTo>
                      <a:pt x="250" y="70"/>
                      <a:pt x="250" y="70"/>
                      <a:pt x="250" y="69"/>
                    </a:cubicBezTo>
                    <a:cubicBezTo>
                      <a:pt x="257" y="67"/>
                      <a:pt x="257" y="67"/>
                      <a:pt x="257" y="67"/>
                    </a:cubicBezTo>
                    <a:cubicBezTo>
                      <a:pt x="259" y="66"/>
                      <a:pt x="261" y="67"/>
                      <a:pt x="261" y="70"/>
                    </a:cubicBezTo>
                    <a:cubicBezTo>
                      <a:pt x="261" y="104"/>
                      <a:pt x="261" y="104"/>
                      <a:pt x="261" y="104"/>
                    </a:cubicBezTo>
                    <a:cubicBezTo>
                      <a:pt x="261" y="107"/>
                      <a:pt x="259" y="110"/>
                      <a:pt x="257" y="111"/>
                    </a:cubicBezTo>
                    <a:cubicBezTo>
                      <a:pt x="250" y="113"/>
                      <a:pt x="250" y="113"/>
                      <a:pt x="250" y="113"/>
                    </a:cubicBezTo>
                    <a:cubicBezTo>
                      <a:pt x="250" y="114"/>
                      <a:pt x="250" y="114"/>
                      <a:pt x="249" y="114"/>
                    </a:cubicBezTo>
                    <a:close/>
                    <a:moveTo>
                      <a:pt x="249" y="70"/>
                    </a:moveTo>
                    <a:cubicBezTo>
                      <a:pt x="249" y="114"/>
                      <a:pt x="249" y="114"/>
                      <a:pt x="249" y="114"/>
                    </a:cubicBezTo>
                    <a:cubicBezTo>
                      <a:pt x="248" y="114"/>
                      <a:pt x="246" y="112"/>
                      <a:pt x="246" y="110"/>
                    </a:cubicBezTo>
                    <a:cubicBezTo>
                      <a:pt x="246" y="76"/>
                      <a:pt x="246" y="76"/>
                      <a:pt x="246" y="76"/>
                    </a:cubicBezTo>
                    <a:cubicBezTo>
                      <a:pt x="246" y="74"/>
                      <a:pt x="248" y="71"/>
                      <a:pt x="249" y="70"/>
                    </a:cubicBezTo>
                    <a:close/>
                    <a:moveTo>
                      <a:pt x="249" y="154"/>
                    </a:moveTo>
                    <a:cubicBezTo>
                      <a:pt x="246" y="150"/>
                      <a:pt x="241" y="146"/>
                      <a:pt x="235" y="146"/>
                    </a:cubicBezTo>
                    <a:cubicBezTo>
                      <a:pt x="235" y="50"/>
                      <a:pt x="235" y="50"/>
                      <a:pt x="235" y="50"/>
                    </a:cubicBezTo>
                    <a:cubicBezTo>
                      <a:pt x="209" y="50"/>
                      <a:pt x="209" y="50"/>
                      <a:pt x="209" y="50"/>
                    </a:cubicBez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19" y="162"/>
                      <a:pt x="227" y="170"/>
                      <a:pt x="227" y="180"/>
                    </a:cubicBezTo>
                    <a:cubicBezTo>
                      <a:pt x="227" y="189"/>
                      <a:pt x="219" y="197"/>
                      <a:pt x="209" y="197"/>
                    </a:cubicBezTo>
                    <a:cubicBezTo>
                      <a:pt x="209" y="220"/>
                      <a:pt x="209" y="220"/>
                      <a:pt x="209" y="220"/>
                    </a:cubicBezTo>
                    <a:cubicBezTo>
                      <a:pt x="249" y="220"/>
                      <a:pt x="249" y="220"/>
                      <a:pt x="249" y="220"/>
                    </a:cubicBezTo>
                    <a:cubicBezTo>
                      <a:pt x="249" y="154"/>
                      <a:pt x="249" y="154"/>
                      <a:pt x="249" y="154"/>
                    </a:cubicBezTo>
                    <a:close/>
                    <a:moveTo>
                      <a:pt x="209" y="262"/>
                    </a:moveTo>
                    <a:cubicBezTo>
                      <a:pt x="209" y="232"/>
                      <a:pt x="209" y="232"/>
                      <a:pt x="209" y="232"/>
                    </a:cubicBezTo>
                    <a:cubicBezTo>
                      <a:pt x="226" y="232"/>
                      <a:pt x="226" y="232"/>
                      <a:pt x="226" y="232"/>
                    </a:cubicBezTo>
                    <a:cubicBezTo>
                      <a:pt x="226" y="249"/>
                      <a:pt x="226" y="249"/>
                      <a:pt x="226" y="249"/>
                    </a:cubicBezTo>
                    <a:cubicBezTo>
                      <a:pt x="226" y="257"/>
                      <a:pt x="220" y="262"/>
                      <a:pt x="213" y="262"/>
                    </a:cubicBezTo>
                    <a:cubicBezTo>
                      <a:pt x="209" y="262"/>
                      <a:pt x="209" y="262"/>
                      <a:pt x="209" y="262"/>
                    </a:cubicBezTo>
                    <a:close/>
                    <a:moveTo>
                      <a:pt x="209" y="44"/>
                    </a:moveTo>
                    <a:cubicBezTo>
                      <a:pt x="209" y="15"/>
                      <a:pt x="209" y="15"/>
                      <a:pt x="209" y="15"/>
                    </a:cubicBezTo>
                    <a:cubicBezTo>
                      <a:pt x="225" y="23"/>
                      <a:pt x="235" y="33"/>
                      <a:pt x="235" y="44"/>
                    </a:cubicBezTo>
                    <a:lnTo>
                      <a:pt x="209" y="44"/>
                    </a:lnTo>
                    <a:close/>
                    <a:moveTo>
                      <a:pt x="209" y="15"/>
                    </a:moveTo>
                    <a:cubicBezTo>
                      <a:pt x="209" y="44"/>
                      <a:pt x="209" y="44"/>
                      <a:pt x="209" y="44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9" y="37"/>
                      <a:pt x="203" y="33"/>
                      <a:pt x="203" y="28"/>
                    </a:cubicBezTo>
                    <a:cubicBezTo>
                      <a:pt x="203" y="24"/>
                      <a:pt x="199" y="20"/>
                      <a:pt x="195" y="20"/>
                    </a:cubicBezTo>
                    <a:cubicBezTo>
                      <a:pt x="195" y="20"/>
                      <a:pt x="195" y="20"/>
                      <a:pt x="195" y="20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200" y="11"/>
                      <a:pt x="205" y="13"/>
                      <a:pt x="209" y="15"/>
                    </a:cubicBezTo>
                    <a:close/>
                    <a:moveTo>
                      <a:pt x="209" y="50"/>
                    </a:move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03" y="162"/>
                      <a:pt x="198" y="166"/>
                      <a:pt x="195" y="171"/>
                    </a:cubicBezTo>
                    <a:cubicBezTo>
                      <a:pt x="195" y="120"/>
                      <a:pt x="195" y="120"/>
                      <a:pt x="195" y="120"/>
                    </a:cubicBezTo>
                    <a:cubicBezTo>
                      <a:pt x="201" y="120"/>
                      <a:pt x="201" y="120"/>
                      <a:pt x="201" y="120"/>
                    </a:cubicBezTo>
                    <a:cubicBezTo>
                      <a:pt x="201" y="70"/>
                      <a:pt x="201" y="70"/>
                      <a:pt x="201" y="70"/>
                    </a:cubicBezTo>
                    <a:cubicBezTo>
                      <a:pt x="195" y="70"/>
                      <a:pt x="195" y="70"/>
                      <a:pt x="195" y="7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209" y="50"/>
                      <a:pt x="209" y="50"/>
                      <a:pt x="209" y="50"/>
                    </a:cubicBezTo>
                    <a:close/>
                    <a:moveTo>
                      <a:pt x="209" y="197"/>
                    </a:moveTo>
                    <a:cubicBezTo>
                      <a:pt x="209" y="220"/>
                      <a:pt x="209" y="220"/>
                      <a:pt x="209" y="220"/>
                    </a:cubicBezTo>
                    <a:cubicBezTo>
                      <a:pt x="195" y="220"/>
                      <a:pt x="195" y="220"/>
                      <a:pt x="195" y="220"/>
                    </a:cubicBezTo>
                    <a:cubicBezTo>
                      <a:pt x="195" y="188"/>
                      <a:pt x="195" y="188"/>
                      <a:pt x="195" y="188"/>
                    </a:cubicBezTo>
                    <a:cubicBezTo>
                      <a:pt x="198" y="193"/>
                      <a:pt x="203" y="197"/>
                      <a:pt x="209" y="197"/>
                    </a:cubicBezTo>
                    <a:cubicBezTo>
                      <a:pt x="209" y="197"/>
                      <a:pt x="209" y="197"/>
                      <a:pt x="209" y="197"/>
                    </a:cubicBezTo>
                    <a:close/>
                    <a:moveTo>
                      <a:pt x="209" y="232"/>
                    </a:moveTo>
                    <a:cubicBezTo>
                      <a:pt x="209" y="262"/>
                      <a:pt x="209" y="262"/>
                      <a:pt x="209" y="262"/>
                    </a:cubicBezTo>
                    <a:cubicBezTo>
                      <a:pt x="206" y="262"/>
                      <a:pt x="206" y="262"/>
                      <a:pt x="206" y="262"/>
                    </a:cubicBezTo>
                    <a:cubicBezTo>
                      <a:pt x="201" y="262"/>
                      <a:pt x="197" y="260"/>
                      <a:pt x="195" y="257"/>
                    </a:cubicBezTo>
                    <a:cubicBezTo>
                      <a:pt x="195" y="232"/>
                      <a:pt x="195" y="232"/>
                      <a:pt x="195" y="232"/>
                    </a:cubicBezTo>
                    <a:lnTo>
                      <a:pt x="209" y="232"/>
                    </a:lnTo>
                    <a:close/>
                    <a:moveTo>
                      <a:pt x="171" y="20"/>
                    </a:moveTo>
                    <a:cubicBezTo>
                      <a:pt x="175" y="20"/>
                      <a:pt x="179" y="24"/>
                      <a:pt x="179" y="28"/>
                    </a:cubicBezTo>
                    <a:cubicBezTo>
                      <a:pt x="179" y="33"/>
                      <a:pt x="175" y="37"/>
                      <a:pt x="171" y="37"/>
                    </a:cubicBezTo>
                    <a:cubicBezTo>
                      <a:pt x="170" y="37"/>
                      <a:pt x="169" y="37"/>
                      <a:pt x="168" y="36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0" y="37"/>
                      <a:pt x="186" y="33"/>
                      <a:pt x="186" y="28"/>
                    </a:cubicBezTo>
                    <a:cubicBezTo>
                      <a:pt x="186" y="24"/>
                      <a:pt x="190" y="20"/>
                      <a:pt x="195" y="20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187" y="6"/>
                      <a:pt x="178" y="4"/>
                      <a:pt x="168" y="3"/>
                    </a:cubicBezTo>
                    <a:cubicBezTo>
                      <a:pt x="168" y="21"/>
                      <a:pt x="168" y="21"/>
                      <a:pt x="168" y="21"/>
                    </a:cubicBezTo>
                    <a:cubicBezTo>
                      <a:pt x="169" y="20"/>
                      <a:pt x="170" y="20"/>
                      <a:pt x="171" y="20"/>
                    </a:cubicBezTo>
                    <a:close/>
                    <a:moveTo>
                      <a:pt x="195" y="50"/>
                    </a:moveTo>
                    <a:cubicBezTo>
                      <a:pt x="195" y="70"/>
                      <a:pt x="195" y="70"/>
                      <a:pt x="195" y="70"/>
                    </a:cubicBezTo>
                    <a:cubicBezTo>
                      <a:pt x="168" y="70"/>
                      <a:pt x="168" y="70"/>
                      <a:pt x="168" y="70"/>
                    </a:cubicBezTo>
                    <a:cubicBezTo>
                      <a:pt x="168" y="50"/>
                      <a:pt x="168" y="50"/>
                      <a:pt x="168" y="50"/>
                    </a:cubicBezTo>
                    <a:cubicBezTo>
                      <a:pt x="195" y="50"/>
                      <a:pt x="195" y="50"/>
                      <a:pt x="195" y="50"/>
                    </a:cubicBezTo>
                    <a:close/>
                    <a:moveTo>
                      <a:pt x="195" y="120"/>
                    </a:moveTo>
                    <a:cubicBezTo>
                      <a:pt x="195" y="171"/>
                      <a:pt x="195" y="171"/>
                      <a:pt x="195" y="171"/>
                    </a:cubicBezTo>
                    <a:cubicBezTo>
                      <a:pt x="193" y="173"/>
                      <a:pt x="192" y="176"/>
                      <a:pt x="192" y="180"/>
                    </a:cubicBezTo>
                    <a:cubicBezTo>
                      <a:pt x="192" y="183"/>
                      <a:pt x="193" y="186"/>
                      <a:pt x="195" y="188"/>
                    </a:cubicBezTo>
                    <a:cubicBezTo>
                      <a:pt x="195" y="220"/>
                      <a:pt x="195" y="220"/>
                      <a:pt x="195" y="220"/>
                    </a:cubicBezTo>
                    <a:cubicBezTo>
                      <a:pt x="168" y="220"/>
                      <a:pt x="168" y="220"/>
                      <a:pt x="168" y="220"/>
                    </a:cubicBezTo>
                    <a:cubicBezTo>
                      <a:pt x="168" y="120"/>
                      <a:pt x="168" y="120"/>
                      <a:pt x="168" y="120"/>
                    </a:cubicBezTo>
                    <a:cubicBezTo>
                      <a:pt x="195" y="120"/>
                      <a:pt x="195" y="120"/>
                      <a:pt x="195" y="120"/>
                    </a:cubicBezTo>
                    <a:close/>
                    <a:moveTo>
                      <a:pt x="195" y="232"/>
                    </a:moveTo>
                    <a:cubicBezTo>
                      <a:pt x="195" y="257"/>
                      <a:pt x="195" y="257"/>
                      <a:pt x="195" y="257"/>
                    </a:cubicBezTo>
                    <a:cubicBezTo>
                      <a:pt x="193" y="254"/>
                      <a:pt x="192" y="252"/>
                      <a:pt x="192" y="249"/>
                    </a:cubicBezTo>
                    <a:cubicBezTo>
                      <a:pt x="192" y="232"/>
                      <a:pt x="192" y="232"/>
                      <a:pt x="192" y="232"/>
                    </a:cubicBezTo>
                    <a:lnTo>
                      <a:pt x="195" y="232"/>
                    </a:lnTo>
                    <a:close/>
                    <a:moveTo>
                      <a:pt x="168" y="36"/>
                    </a:moveTo>
                    <a:cubicBezTo>
                      <a:pt x="165" y="35"/>
                      <a:pt x="162" y="32"/>
                      <a:pt x="162" y="28"/>
                    </a:cubicBezTo>
                    <a:cubicBezTo>
                      <a:pt x="162" y="25"/>
                      <a:pt x="165" y="22"/>
                      <a:pt x="168" y="21"/>
                    </a:cubicBezTo>
                    <a:cubicBezTo>
                      <a:pt x="168" y="3"/>
                      <a:pt x="168" y="3"/>
                      <a:pt x="168" y="3"/>
                    </a:cubicBezTo>
                    <a:cubicBezTo>
                      <a:pt x="157" y="1"/>
                      <a:pt x="144" y="0"/>
                      <a:pt x="131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8" y="36"/>
                      <a:pt x="168" y="36"/>
                      <a:pt x="168" y="36"/>
                    </a:cubicBezTo>
                    <a:close/>
                    <a:moveTo>
                      <a:pt x="168" y="50"/>
                    </a:moveTo>
                    <a:cubicBezTo>
                      <a:pt x="168" y="70"/>
                      <a:pt x="168" y="70"/>
                      <a:pt x="168" y="70"/>
                    </a:cubicBezTo>
                    <a:cubicBezTo>
                      <a:pt x="135" y="70"/>
                      <a:pt x="135" y="70"/>
                      <a:pt x="135" y="70"/>
                    </a:cubicBezTo>
                    <a:cubicBezTo>
                      <a:pt x="135" y="120"/>
                      <a:pt x="135" y="120"/>
                      <a:pt x="135" y="120"/>
                    </a:cubicBezTo>
                    <a:cubicBezTo>
                      <a:pt x="168" y="120"/>
                      <a:pt x="168" y="120"/>
                      <a:pt x="168" y="120"/>
                    </a:cubicBezTo>
                    <a:cubicBezTo>
                      <a:pt x="168" y="220"/>
                      <a:pt x="168" y="220"/>
                      <a:pt x="168" y="220"/>
                    </a:cubicBezTo>
                    <a:cubicBezTo>
                      <a:pt x="130" y="220"/>
                      <a:pt x="130" y="220"/>
                      <a:pt x="130" y="220"/>
                    </a:cubicBezTo>
                    <a:cubicBezTo>
                      <a:pt x="130" y="198"/>
                      <a:pt x="130" y="198"/>
                      <a:pt x="130" y="198"/>
                    </a:cubicBezTo>
                    <a:cubicBezTo>
                      <a:pt x="167" y="198"/>
                      <a:pt x="167" y="198"/>
                      <a:pt x="167" y="198"/>
                    </a:cubicBezTo>
                    <a:cubicBezTo>
                      <a:pt x="167" y="187"/>
                      <a:pt x="167" y="187"/>
                      <a:pt x="167" y="187"/>
                    </a:cubicBezTo>
                    <a:cubicBezTo>
                      <a:pt x="130" y="187"/>
                      <a:pt x="130" y="187"/>
                      <a:pt x="130" y="187"/>
                    </a:cubicBezTo>
                    <a:cubicBezTo>
                      <a:pt x="130" y="179"/>
                      <a:pt x="130" y="179"/>
                      <a:pt x="130" y="179"/>
                    </a:cubicBezTo>
                    <a:cubicBezTo>
                      <a:pt x="167" y="179"/>
                      <a:pt x="167" y="179"/>
                      <a:pt x="167" y="179"/>
                    </a:cubicBezTo>
                    <a:cubicBezTo>
                      <a:pt x="167" y="167"/>
                      <a:pt x="167" y="167"/>
                      <a:pt x="167" y="167"/>
                    </a:cubicBezTo>
                    <a:cubicBezTo>
                      <a:pt x="130" y="167"/>
                      <a:pt x="130" y="167"/>
                      <a:pt x="130" y="167"/>
                    </a:cubicBezTo>
                    <a:cubicBezTo>
                      <a:pt x="130" y="159"/>
                      <a:pt x="130" y="159"/>
                      <a:pt x="130" y="159"/>
                    </a:cubicBezTo>
                    <a:cubicBezTo>
                      <a:pt x="167" y="159"/>
                      <a:pt x="167" y="159"/>
                      <a:pt x="167" y="159"/>
                    </a:cubicBezTo>
                    <a:cubicBezTo>
                      <a:pt x="167" y="147"/>
                      <a:pt x="167" y="147"/>
                      <a:pt x="167" y="147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30" y="50"/>
                      <a:pt x="130" y="50"/>
                      <a:pt x="130" y="50"/>
                    </a:cubicBezTo>
                    <a:lnTo>
                      <a:pt x="168" y="50"/>
                    </a:lnTo>
                    <a:close/>
                    <a:moveTo>
                      <a:pt x="130" y="0"/>
                    </a:moveTo>
                    <a:cubicBezTo>
                      <a:pt x="130" y="44"/>
                      <a:pt x="130" y="44"/>
                      <a:pt x="130" y="44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6" y="35"/>
                      <a:pt x="99" y="32"/>
                      <a:pt x="99" y="28"/>
                    </a:cubicBezTo>
                    <a:cubicBezTo>
                      <a:pt x="99" y="25"/>
                      <a:pt x="96" y="22"/>
                      <a:pt x="93" y="21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104" y="1"/>
                      <a:pt x="117" y="0"/>
                      <a:pt x="130" y="0"/>
                    </a:cubicBezTo>
                    <a:close/>
                    <a:moveTo>
                      <a:pt x="130" y="50"/>
                    </a:moveTo>
                    <a:cubicBezTo>
                      <a:pt x="130" y="147"/>
                      <a:pt x="130" y="147"/>
                      <a:pt x="130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93" y="120"/>
                      <a:pt x="93" y="120"/>
                      <a:pt x="93" y="120"/>
                    </a:cubicBezTo>
                    <a:cubicBezTo>
                      <a:pt x="126" y="120"/>
                      <a:pt x="126" y="120"/>
                      <a:pt x="126" y="120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130" y="50"/>
                      <a:pt x="130" y="50"/>
                      <a:pt x="130" y="50"/>
                    </a:cubicBezTo>
                    <a:close/>
                    <a:moveTo>
                      <a:pt x="130" y="159"/>
                    </a:moveTo>
                    <a:cubicBezTo>
                      <a:pt x="130" y="167"/>
                      <a:pt x="130" y="167"/>
                      <a:pt x="130" y="167"/>
                    </a:cubicBezTo>
                    <a:cubicBezTo>
                      <a:pt x="93" y="167"/>
                      <a:pt x="93" y="167"/>
                      <a:pt x="93" y="167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130" y="159"/>
                      <a:pt x="130" y="159"/>
                      <a:pt x="130" y="159"/>
                    </a:cubicBezTo>
                    <a:close/>
                    <a:moveTo>
                      <a:pt x="130" y="179"/>
                    </a:moveTo>
                    <a:cubicBezTo>
                      <a:pt x="130" y="187"/>
                      <a:pt x="130" y="187"/>
                      <a:pt x="130" y="187"/>
                    </a:cubicBezTo>
                    <a:cubicBezTo>
                      <a:pt x="93" y="187"/>
                      <a:pt x="93" y="187"/>
                      <a:pt x="93" y="187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130" y="179"/>
                      <a:pt x="130" y="179"/>
                      <a:pt x="130" y="179"/>
                    </a:cubicBezTo>
                    <a:close/>
                    <a:moveTo>
                      <a:pt x="130" y="198"/>
                    </a:moveTo>
                    <a:cubicBezTo>
                      <a:pt x="130" y="220"/>
                      <a:pt x="130" y="220"/>
                      <a:pt x="130" y="220"/>
                    </a:cubicBezTo>
                    <a:cubicBezTo>
                      <a:pt x="93" y="220"/>
                      <a:pt x="93" y="220"/>
                      <a:pt x="93" y="220"/>
                    </a:cubicBezTo>
                    <a:cubicBezTo>
                      <a:pt x="93" y="198"/>
                      <a:pt x="93" y="198"/>
                      <a:pt x="93" y="198"/>
                    </a:cubicBezTo>
                    <a:lnTo>
                      <a:pt x="130" y="198"/>
                    </a:lnTo>
                    <a:close/>
                    <a:moveTo>
                      <a:pt x="93" y="3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2" y="20"/>
                      <a:pt x="92" y="20"/>
                      <a:pt x="91" y="20"/>
                    </a:cubicBezTo>
                    <a:cubicBezTo>
                      <a:pt x="86" y="20"/>
                      <a:pt x="83" y="24"/>
                      <a:pt x="83" y="28"/>
                    </a:cubicBezTo>
                    <a:cubicBezTo>
                      <a:pt x="83" y="33"/>
                      <a:pt x="86" y="37"/>
                      <a:pt x="91" y="37"/>
                    </a:cubicBezTo>
                    <a:cubicBezTo>
                      <a:pt x="92" y="37"/>
                      <a:pt x="92" y="37"/>
                      <a:pt x="93" y="36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71" y="37"/>
                      <a:pt x="75" y="33"/>
                      <a:pt x="75" y="28"/>
                    </a:cubicBezTo>
                    <a:cubicBezTo>
                      <a:pt x="75" y="24"/>
                      <a:pt x="71" y="20"/>
                      <a:pt x="67" y="20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75" y="6"/>
                      <a:pt x="84" y="4"/>
                      <a:pt x="93" y="3"/>
                    </a:cubicBezTo>
                    <a:close/>
                    <a:moveTo>
                      <a:pt x="93" y="50"/>
                    </a:moveTo>
                    <a:cubicBezTo>
                      <a:pt x="93" y="70"/>
                      <a:pt x="93" y="70"/>
                      <a:pt x="93" y="70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93" y="50"/>
                      <a:pt x="93" y="50"/>
                      <a:pt x="93" y="50"/>
                    </a:cubicBezTo>
                    <a:close/>
                    <a:moveTo>
                      <a:pt x="93" y="120"/>
                    </a:moveTo>
                    <a:cubicBezTo>
                      <a:pt x="93" y="147"/>
                      <a:pt x="93" y="147"/>
                      <a:pt x="93" y="147"/>
                    </a:cubicBezTo>
                    <a:cubicBezTo>
                      <a:pt x="92" y="147"/>
                      <a:pt x="92" y="147"/>
                      <a:pt x="92" y="147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3" y="167"/>
                      <a:pt x="93" y="167"/>
                      <a:pt x="93" y="167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2" y="179"/>
                      <a:pt x="92" y="179"/>
                      <a:pt x="92" y="179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3" y="187"/>
                      <a:pt x="93" y="187"/>
                      <a:pt x="93" y="187"/>
                    </a:cubicBezTo>
                    <a:cubicBezTo>
                      <a:pt x="92" y="187"/>
                      <a:pt x="92" y="187"/>
                      <a:pt x="92" y="187"/>
                    </a:cubicBezTo>
                    <a:cubicBezTo>
                      <a:pt x="92" y="198"/>
                      <a:pt x="92" y="198"/>
                      <a:pt x="92" y="198"/>
                    </a:cubicBezTo>
                    <a:cubicBezTo>
                      <a:pt x="93" y="198"/>
                      <a:pt x="93" y="198"/>
                      <a:pt x="93" y="198"/>
                    </a:cubicBezTo>
                    <a:cubicBezTo>
                      <a:pt x="93" y="220"/>
                      <a:pt x="93" y="220"/>
                      <a:pt x="93" y="220"/>
                    </a:cubicBezTo>
                    <a:cubicBezTo>
                      <a:pt x="67" y="220"/>
                      <a:pt x="67" y="220"/>
                      <a:pt x="67" y="220"/>
                    </a:cubicBezTo>
                    <a:cubicBezTo>
                      <a:pt x="67" y="188"/>
                      <a:pt x="67" y="188"/>
                      <a:pt x="67" y="188"/>
                    </a:cubicBezTo>
                    <a:cubicBezTo>
                      <a:pt x="68" y="186"/>
                      <a:pt x="69" y="183"/>
                      <a:pt x="69" y="180"/>
                    </a:cubicBezTo>
                    <a:cubicBezTo>
                      <a:pt x="69" y="176"/>
                      <a:pt x="68" y="173"/>
                      <a:pt x="67" y="171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93" y="120"/>
                      <a:pt x="93" y="120"/>
                      <a:pt x="93" y="120"/>
                    </a:cubicBezTo>
                    <a:close/>
                    <a:moveTo>
                      <a:pt x="67" y="257"/>
                    </a:moveTo>
                    <a:cubicBezTo>
                      <a:pt x="67" y="232"/>
                      <a:pt x="67" y="232"/>
                      <a:pt x="67" y="232"/>
                    </a:cubicBezTo>
                    <a:cubicBezTo>
                      <a:pt x="69" y="232"/>
                      <a:pt x="69" y="232"/>
                      <a:pt x="69" y="232"/>
                    </a:cubicBezTo>
                    <a:cubicBezTo>
                      <a:pt x="69" y="249"/>
                      <a:pt x="69" y="249"/>
                      <a:pt x="69" y="249"/>
                    </a:cubicBezTo>
                    <a:cubicBezTo>
                      <a:pt x="69" y="252"/>
                      <a:pt x="68" y="254"/>
                      <a:pt x="67" y="257"/>
                    </a:cubicBezTo>
                    <a:close/>
                    <a:moveTo>
                      <a:pt x="67" y="9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2" y="20"/>
                      <a:pt x="58" y="24"/>
                      <a:pt x="58" y="28"/>
                    </a:cubicBezTo>
                    <a:cubicBezTo>
                      <a:pt x="58" y="33"/>
                      <a:pt x="62" y="37"/>
                      <a:pt x="67" y="37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6" y="13"/>
                      <a:pt x="61" y="11"/>
                      <a:pt x="67" y="9"/>
                    </a:cubicBezTo>
                    <a:close/>
                    <a:moveTo>
                      <a:pt x="67" y="50"/>
                    </a:moveTo>
                    <a:cubicBezTo>
                      <a:pt x="67" y="70"/>
                      <a:pt x="67" y="70"/>
                      <a:pt x="67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71"/>
                      <a:pt x="67" y="171"/>
                      <a:pt x="67" y="171"/>
                    </a:cubicBezTo>
                    <a:cubicBezTo>
                      <a:pt x="64" y="166"/>
                      <a:pt x="58" y="162"/>
                      <a:pt x="52" y="162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67" y="50"/>
                      <a:pt x="67" y="50"/>
                      <a:pt x="67" y="50"/>
                    </a:cubicBezTo>
                    <a:close/>
                    <a:moveTo>
                      <a:pt x="67" y="188"/>
                    </a:moveTo>
                    <a:cubicBezTo>
                      <a:pt x="67" y="220"/>
                      <a:pt x="67" y="220"/>
                      <a:pt x="67" y="220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2" y="197"/>
                      <a:pt x="52" y="197"/>
                      <a:pt x="52" y="197"/>
                    </a:cubicBezTo>
                    <a:cubicBezTo>
                      <a:pt x="58" y="197"/>
                      <a:pt x="64" y="193"/>
                      <a:pt x="67" y="188"/>
                    </a:cubicBezTo>
                    <a:close/>
                    <a:moveTo>
                      <a:pt x="67" y="232"/>
                    </a:moveTo>
                    <a:cubicBezTo>
                      <a:pt x="67" y="257"/>
                      <a:pt x="67" y="257"/>
                      <a:pt x="67" y="257"/>
                    </a:cubicBezTo>
                    <a:cubicBezTo>
                      <a:pt x="64" y="260"/>
                      <a:pt x="60" y="262"/>
                      <a:pt x="56" y="262"/>
                    </a:cubicBezTo>
                    <a:cubicBezTo>
                      <a:pt x="52" y="262"/>
                      <a:pt x="52" y="262"/>
                      <a:pt x="52" y="262"/>
                    </a:cubicBezTo>
                    <a:cubicBezTo>
                      <a:pt x="52" y="232"/>
                      <a:pt x="52" y="232"/>
                      <a:pt x="52" y="232"/>
                    </a:cubicBezTo>
                    <a:lnTo>
                      <a:pt x="67" y="232"/>
                    </a:lnTo>
                    <a:close/>
                    <a:moveTo>
                      <a:pt x="52" y="15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7" y="33"/>
                      <a:pt x="36" y="23"/>
                      <a:pt x="52" y="15"/>
                    </a:cubicBezTo>
                    <a:close/>
                    <a:moveTo>
                      <a:pt x="52" y="50"/>
                    </a:moveTo>
                    <a:cubicBezTo>
                      <a:pt x="52" y="162"/>
                      <a:pt x="52" y="162"/>
                      <a:pt x="52" y="162"/>
                    </a:cubicBezTo>
                    <a:cubicBezTo>
                      <a:pt x="42" y="162"/>
                      <a:pt x="35" y="170"/>
                      <a:pt x="35" y="180"/>
                    </a:cubicBezTo>
                    <a:cubicBezTo>
                      <a:pt x="35" y="189"/>
                      <a:pt x="42" y="197"/>
                      <a:pt x="52" y="197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12" y="220"/>
                      <a:pt x="12" y="220"/>
                      <a:pt x="12" y="220"/>
                    </a:cubicBezTo>
                    <a:cubicBezTo>
                      <a:pt x="12" y="154"/>
                      <a:pt x="12" y="154"/>
                      <a:pt x="12" y="154"/>
                    </a:cubicBezTo>
                    <a:cubicBezTo>
                      <a:pt x="15" y="150"/>
                      <a:pt x="21" y="146"/>
                      <a:pt x="27" y="146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52" y="50"/>
                      <a:pt x="52" y="50"/>
                      <a:pt x="52" y="50"/>
                    </a:cubicBezTo>
                    <a:close/>
                    <a:moveTo>
                      <a:pt x="52" y="232"/>
                    </a:moveTo>
                    <a:cubicBezTo>
                      <a:pt x="52" y="262"/>
                      <a:pt x="52" y="262"/>
                      <a:pt x="52" y="262"/>
                    </a:cubicBezTo>
                    <a:cubicBezTo>
                      <a:pt x="48" y="262"/>
                      <a:pt x="48" y="262"/>
                      <a:pt x="48" y="262"/>
                    </a:cubicBezTo>
                    <a:cubicBezTo>
                      <a:pt x="41" y="262"/>
                      <a:pt x="35" y="257"/>
                      <a:pt x="35" y="249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52" y="232"/>
                      <a:pt x="52" y="232"/>
                      <a:pt x="52" y="232"/>
                    </a:cubicBezTo>
                    <a:close/>
                    <a:moveTo>
                      <a:pt x="12" y="114"/>
                    </a:moveTo>
                    <a:cubicBezTo>
                      <a:pt x="14" y="114"/>
                      <a:pt x="15" y="112"/>
                      <a:pt x="15" y="110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4"/>
                      <a:pt x="14" y="71"/>
                      <a:pt x="12" y="70"/>
                    </a:cubicBezTo>
                    <a:lnTo>
                      <a:pt x="12" y="114"/>
                    </a:lnTo>
                    <a:close/>
                    <a:moveTo>
                      <a:pt x="12" y="70"/>
                    </a:move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4"/>
                      <a:pt x="11" y="114"/>
                      <a:pt x="11" y="113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2" y="110"/>
                      <a:pt x="0" y="107"/>
                      <a:pt x="0" y="10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67"/>
                      <a:pt x="2" y="66"/>
                      <a:pt x="4" y="67"/>
                    </a:cubicBezTo>
                    <a:cubicBezTo>
                      <a:pt x="11" y="69"/>
                      <a:pt x="11" y="69"/>
                      <a:pt x="11" y="69"/>
                    </a:cubicBezTo>
                    <a:cubicBezTo>
                      <a:pt x="11" y="70"/>
                      <a:pt x="12" y="70"/>
                      <a:pt x="12" y="70"/>
                    </a:cubicBezTo>
                    <a:close/>
                    <a:moveTo>
                      <a:pt x="12" y="154"/>
                    </a:moveTo>
                    <a:cubicBezTo>
                      <a:pt x="12" y="220"/>
                      <a:pt x="12" y="220"/>
                      <a:pt x="12" y="220"/>
                    </a:cubicBezTo>
                    <a:cubicBezTo>
                      <a:pt x="9" y="220"/>
                      <a:pt x="9" y="220"/>
                      <a:pt x="9" y="220"/>
                    </a:cubicBezTo>
                    <a:cubicBezTo>
                      <a:pt x="9" y="164"/>
                      <a:pt x="9" y="164"/>
                      <a:pt x="9" y="164"/>
                    </a:cubicBezTo>
                    <a:cubicBezTo>
                      <a:pt x="9" y="160"/>
                      <a:pt x="10" y="157"/>
                      <a:pt x="12" y="154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淘宝店chenying0907出品 77"/>
              <p:cNvSpPr>
                <a:spLocks/>
              </p:cNvSpPr>
              <p:nvPr/>
            </p:nvSpPr>
            <p:spPr bwMode="auto">
              <a:xfrm>
                <a:off x="6129173" y="1728330"/>
                <a:ext cx="160693" cy="120254"/>
              </a:xfrm>
              <a:custGeom>
                <a:avLst/>
                <a:gdLst>
                  <a:gd name="T0" fmla="*/ 69 w 98"/>
                  <a:gd name="T1" fmla="*/ 0 h 74"/>
                  <a:gd name="T2" fmla="*/ 49 w 98"/>
                  <a:gd name="T3" fmla="*/ 8 h 74"/>
                  <a:gd name="T4" fmla="*/ 30 w 98"/>
                  <a:gd name="T5" fmla="*/ 0 h 74"/>
                  <a:gd name="T6" fmla="*/ 0 w 98"/>
                  <a:gd name="T7" fmla="*/ 29 h 74"/>
                  <a:gd name="T8" fmla="*/ 51 w 98"/>
                  <a:gd name="T9" fmla="*/ 74 h 74"/>
                  <a:gd name="T10" fmla="*/ 98 w 98"/>
                  <a:gd name="T11" fmla="*/ 29 h 74"/>
                  <a:gd name="T12" fmla="*/ 69 w 98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74">
                    <a:moveTo>
                      <a:pt x="69" y="0"/>
                    </a:moveTo>
                    <a:cubicBezTo>
                      <a:pt x="61" y="0"/>
                      <a:pt x="54" y="3"/>
                      <a:pt x="49" y="8"/>
                    </a:cubicBezTo>
                    <a:cubicBezTo>
                      <a:pt x="44" y="3"/>
                      <a:pt x="37" y="0"/>
                      <a:pt x="30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7"/>
                      <a:pt x="15" y="74"/>
                      <a:pt x="51" y="74"/>
                    </a:cubicBezTo>
                    <a:cubicBezTo>
                      <a:pt x="88" y="74"/>
                      <a:pt x="98" y="45"/>
                      <a:pt x="98" y="29"/>
                    </a:cubicBezTo>
                    <a:cubicBezTo>
                      <a:pt x="98" y="13"/>
                      <a:pt x="85" y="0"/>
                      <a:pt x="69" y="0"/>
                    </a:cubicBez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grpSp>
            <p:nvGrpSpPr>
              <p:cNvPr id="143" name="组合 142"/>
              <p:cNvGrpSpPr/>
              <p:nvPr/>
            </p:nvGrpSpPr>
            <p:grpSpPr>
              <a:xfrm>
                <a:off x="5240008" y="761543"/>
                <a:ext cx="2517517" cy="3606357"/>
                <a:chOff x="5240008" y="761543"/>
                <a:chExt cx="2517517" cy="3606357"/>
              </a:xfrm>
            </p:grpSpPr>
            <p:sp>
              <p:nvSpPr>
                <p:cNvPr id="5" name="淘宝店chenying0907出品 6"/>
                <p:cNvSpPr>
                  <a:spLocks/>
                </p:cNvSpPr>
                <p:nvPr/>
              </p:nvSpPr>
              <p:spPr bwMode="auto">
                <a:xfrm flipH="1">
                  <a:off x="6152938" y="4043047"/>
                  <a:ext cx="670226" cy="144227"/>
                </a:xfrm>
                <a:custGeom>
                  <a:avLst/>
                  <a:gdLst>
                    <a:gd name="T0" fmla="*/ 20 w 23"/>
                    <a:gd name="T1" fmla="*/ 0 h 5"/>
                    <a:gd name="T2" fmla="*/ 3 w 23"/>
                    <a:gd name="T3" fmla="*/ 0 h 5"/>
                    <a:gd name="T4" fmla="*/ 0 w 23"/>
                    <a:gd name="T5" fmla="*/ 2 h 5"/>
                    <a:gd name="T6" fmla="*/ 3 w 23"/>
                    <a:gd name="T7" fmla="*/ 5 h 5"/>
                    <a:gd name="T8" fmla="*/ 20 w 23"/>
                    <a:gd name="T9" fmla="*/ 5 h 5"/>
                    <a:gd name="T10" fmla="*/ 23 w 23"/>
                    <a:gd name="T11" fmla="*/ 2 h 5"/>
                    <a:gd name="T12" fmla="*/ 20 w 23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5">
                      <a:moveTo>
                        <a:pt x="2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2" y="5"/>
                        <a:pt x="23" y="4"/>
                        <a:pt x="23" y="2"/>
                      </a:cubicBezTo>
                      <a:cubicBezTo>
                        <a:pt x="23" y="1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00"/>
                </a:p>
              </p:txBody>
            </p:sp>
            <p:sp>
              <p:nvSpPr>
                <p:cNvPr id="6" name="淘宝店chenying0907出品 24"/>
                <p:cNvSpPr/>
                <p:nvPr/>
              </p:nvSpPr>
              <p:spPr>
                <a:xfrm flipH="1">
                  <a:off x="5977713" y="3862422"/>
                  <a:ext cx="1021563" cy="191690"/>
                </a:xfrm>
                <a:custGeom>
                  <a:avLst/>
                  <a:gdLst>
                    <a:gd name="connsiteX0" fmla="*/ 0 w 2645228"/>
                    <a:gd name="connsiteY0" fmla="*/ 0 h 496975"/>
                    <a:gd name="connsiteX1" fmla="*/ 2645228 w 2645228"/>
                    <a:gd name="connsiteY1" fmla="*/ 0 h 496975"/>
                    <a:gd name="connsiteX2" fmla="*/ 2645228 w 2645228"/>
                    <a:gd name="connsiteY2" fmla="*/ 56095 h 496975"/>
                    <a:gd name="connsiteX3" fmla="*/ 2204348 w 2645228"/>
                    <a:gd name="connsiteY3" fmla="*/ 496975 h 496975"/>
                    <a:gd name="connsiteX4" fmla="*/ 440880 w 2645228"/>
                    <a:gd name="connsiteY4" fmla="*/ 496975 h 496975"/>
                    <a:gd name="connsiteX5" fmla="*/ 0 w 2645228"/>
                    <a:gd name="connsiteY5" fmla="*/ 56095 h 496975"/>
                    <a:gd name="connsiteX6" fmla="*/ 0 w 2645228"/>
                    <a:gd name="connsiteY6" fmla="*/ 0 h 496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5228" h="496975">
                      <a:moveTo>
                        <a:pt x="0" y="0"/>
                      </a:moveTo>
                      <a:lnTo>
                        <a:pt x="2645228" y="0"/>
                      </a:lnTo>
                      <a:lnTo>
                        <a:pt x="2645228" y="56095"/>
                      </a:lnTo>
                      <a:cubicBezTo>
                        <a:pt x="2645228" y="299586"/>
                        <a:pt x="2447839" y="496975"/>
                        <a:pt x="2204348" y="496975"/>
                      </a:cubicBezTo>
                      <a:lnTo>
                        <a:pt x="440880" y="496975"/>
                      </a:lnTo>
                      <a:cubicBezTo>
                        <a:pt x="197389" y="496975"/>
                        <a:pt x="0" y="299586"/>
                        <a:pt x="0" y="5609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62" tIns="34281" rIns="68562" bIns="34281" rtlCol="0" anchor="ctr"/>
                <a:lstStyle/>
                <a:p>
                  <a:pPr algn="ctr"/>
                  <a:endParaRPr lang="id-ID"/>
                </a:p>
              </p:txBody>
            </p:sp>
            <p:sp>
              <p:nvSpPr>
                <p:cNvPr id="7" name="淘宝店chenying0907出品 25"/>
                <p:cNvSpPr/>
                <p:nvPr/>
              </p:nvSpPr>
              <p:spPr>
                <a:xfrm flipH="1">
                  <a:off x="6222706" y="4270593"/>
                  <a:ext cx="455706" cy="97307"/>
                </a:xfrm>
                <a:custGeom>
                  <a:avLst/>
                  <a:gdLst>
                    <a:gd name="connsiteX0" fmla="*/ 0 w 694404"/>
                    <a:gd name="connsiteY0" fmla="*/ 0 h 288475"/>
                    <a:gd name="connsiteX1" fmla="*/ 694404 w 694404"/>
                    <a:gd name="connsiteY1" fmla="*/ 0 h 288475"/>
                    <a:gd name="connsiteX2" fmla="*/ 693800 w 694404"/>
                    <a:gd name="connsiteY2" fmla="*/ 5989 h 288475"/>
                    <a:gd name="connsiteX3" fmla="*/ 347202 w 694404"/>
                    <a:gd name="connsiteY3" fmla="*/ 288475 h 288475"/>
                    <a:gd name="connsiteX4" fmla="*/ 604 w 694404"/>
                    <a:gd name="connsiteY4" fmla="*/ 5989 h 288475"/>
                    <a:gd name="connsiteX5" fmla="*/ 0 w 694404"/>
                    <a:gd name="connsiteY5" fmla="*/ 0 h 28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4404" h="288475">
                      <a:moveTo>
                        <a:pt x="0" y="0"/>
                      </a:moveTo>
                      <a:lnTo>
                        <a:pt x="694404" y="0"/>
                      </a:lnTo>
                      <a:lnTo>
                        <a:pt x="693800" y="5989"/>
                      </a:lnTo>
                      <a:cubicBezTo>
                        <a:pt x="660811" y="167204"/>
                        <a:pt x="518169" y="288475"/>
                        <a:pt x="347202" y="288475"/>
                      </a:cubicBezTo>
                      <a:cubicBezTo>
                        <a:pt x="176235" y="288475"/>
                        <a:pt x="33593" y="167204"/>
                        <a:pt x="604" y="598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62" tIns="34281" rIns="68562" bIns="34281" rtlCol="0" anchor="ctr"/>
                <a:lstStyle/>
                <a:p>
                  <a:pPr algn="ctr"/>
                  <a:endParaRPr lang="id-ID"/>
                </a:p>
              </p:txBody>
            </p:sp>
            <p:grpSp>
              <p:nvGrpSpPr>
                <p:cNvPr id="4" name="组合 3"/>
                <p:cNvGrpSpPr/>
                <p:nvPr/>
              </p:nvGrpSpPr>
              <p:grpSpPr>
                <a:xfrm>
                  <a:off x="6406516" y="3216612"/>
                  <a:ext cx="142838" cy="507206"/>
                  <a:chOff x="6406516" y="3216612"/>
                  <a:chExt cx="142838" cy="507206"/>
                </a:xfrm>
              </p:grpSpPr>
              <p:sp>
                <p:nvSpPr>
                  <p:cNvPr id="8" name="淘宝店chenying0907出品 5"/>
                  <p:cNvSpPr>
                    <a:spLocks/>
                  </p:cNvSpPr>
                  <p:nvPr/>
                </p:nvSpPr>
                <p:spPr bwMode="auto">
                  <a:xfrm>
                    <a:off x="6406516" y="3286859"/>
                    <a:ext cx="133315" cy="394097"/>
                  </a:xfrm>
                  <a:custGeom>
                    <a:avLst/>
                    <a:gdLst>
                      <a:gd name="T0" fmla="*/ 77 w 112"/>
                      <a:gd name="T1" fmla="*/ 270 h 331"/>
                      <a:gd name="T2" fmla="*/ 44 w 112"/>
                      <a:gd name="T3" fmla="*/ 331 h 331"/>
                      <a:gd name="T4" fmla="*/ 15 w 112"/>
                      <a:gd name="T5" fmla="*/ 328 h 331"/>
                      <a:gd name="T6" fmla="*/ 0 w 112"/>
                      <a:gd name="T7" fmla="*/ 261 h 331"/>
                      <a:gd name="T8" fmla="*/ 35 w 112"/>
                      <a:gd name="T9" fmla="*/ 0 h 331"/>
                      <a:gd name="T10" fmla="*/ 112 w 112"/>
                      <a:gd name="T11" fmla="*/ 11 h 331"/>
                      <a:gd name="T12" fmla="*/ 77 w 112"/>
                      <a:gd name="T13" fmla="*/ 270 h 3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2" h="331">
                        <a:moveTo>
                          <a:pt x="77" y="270"/>
                        </a:moveTo>
                        <a:lnTo>
                          <a:pt x="44" y="331"/>
                        </a:lnTo>
                        <a:lnTo>
                          <a:pt x="15" y="328"/>
                        </a:lnTo>
                        <a:lnTo>
                          <a:pt x="0" y="261"/>
                        </a:lnTo>
                        <a:lnTo>
                          <a:pt x="35" y="0"/>
                        </a:lnTo>
                        <a:lnTo>
                          <a:pt x="112" y="11"/>
                        </a:lnTo>
                        <a:lnTo>
                          <a:pt x="77" y="27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9" name="淘宝店chenying0907出品 6"/>
                  <p:cNvSpPr>
                    <a:spLocks/>
                  </p:cNvSpPr>
                  <p:nvPr/>
                </p:nvSpPr>
                <p:spPr bwMode="auto">
                  <a:xfrm>
                    <a:off x="6444606" y="3216612"/>
                    <a:ext cx="104748" cy="121444"/>
                  </a:xfrm>
                  <a:custGeom>
                    <a:avLst/>
                    <a:gdLst>
                      <a:gd name="T0" fmla="*/ 58 w 64"/>
                      <a:gd name="T1" fmla="*/ 48 h 74"/>
                      <a:gd name="T2" fmla="*/ 27 w 64"/>
                      <a:gd name="T3" fmla="*/ 72 h 74"/>
                      <a:gd name="T4" fmla="*/ 26 w 64"/>
                      <a:gd name="T5" fmla="*/ 72 h 74"/>
                      <a:gd name="T6" fmla="*/ 2 w 64"/>
                      <a:gd name="T7" fmla="*/ 41 h 74"/>
                      <a:gd name="T8" fmla="*/ 6 w 64"/>
                      <a:gd name="T9" fmla="*/ 15 h 74"/>
                      <a:gd name="T10" fmla="*/ 35 w 64"/>
                      <a:gd name="T11" fmla="*/ 7 h 74"/>
                      <a:gd name="T12" fmla="*/ 36 w 64"/>
                      <a:gd name="T13" fmla="*/ 7 h 74"/>
                      <a:gd name="T14" fmla="*/ 62 w 64"/>
                      <a:gd name="T15" fmla="*/ 22 h 74"/>
                      <a:gd name="T16" fmla="*/ 58 w 64"/>
                      <a:gd name="T17" fmla="*/ 4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4" h="74">
                        <a:moveTo>
                          <a:pt x="58" y="48"/>
                        </a:moveTo>
                        <a:cubicBezTo>
                          <a:pt x="56" y="63"/>
                          <a:pt x="42" y="74"/>
                          <a:pt x="27" y="72"/>
                        </a:cubicBezTo>
                        <a:cubicBezTo>
                          <a:pt x="26" y="72"/>
                          <a:pt x="26" y="72"/>
                          <a:pt x="26" y="72"/>
                        </a:cubicBezTo>
                        <a:cubicBezTo>
                          <a:pt x="11" y="70"/>
                          <a:pt x="0" y="56"/>
                          <a:pt x="2" y="41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8" y="0"/>
                          <a:pt x="20" y="5"/>
                          <a:pt x="35" y="7"/>
                        </a:cubicBezTo>
                        <a:cubicBezTo>
                          <a:pt x="36" y="7"/>
                          <a:pt x="36" y="7"/>
                          <a:pt x="36" y="7"/>
                        </a:cubicBezTo>
                        <a:cubicBezTo>
                          <a:pt x="51" y="9"/>
                          <a:pt x="64" y="7"/>
                          <a:pt x="62" y="22"/>
                        </a:cubicBezTo>
                        <a:lnTo>
                          <a:pt x="58" y="48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0" name="淘宝店chenying0907出品 7"/>
                  <p:cNvSpPr>
                    <a:spLocks/>
                  </p:cNvSpPr>
                  <p:nvPr/>
                </p:nvSpPr>
                <p:spPr bwMode="auto">
                  <a:xfrm>
                    <a:off x="6432703" y="3260665"/>
                    <a:ext cx="114270" cy="110729"/>
                  </a:xfrm>
                  <a:custGeom>
                    <a:avLst/>
                    <a:gdLst>
                      <a:gd name="T0" fmla="*/ 85 w 96"/>
                      <a:gd name="T1" fmla="*/ 93 h 93"/>
                      <a:gd name="T2" fmla="*/ 0 w 96"/>
                      <a:gd name="T3" fmla="*/ 81 h 93"/>
                      <a:gd name="T4" fmla="*/ 11 w 96"/>
                      <a:gd name="T5" fmla="*/ 0 h 93"/>
                      <a:gd name="T6" fmla="*/ 96 w 96"/>
                      <a:gd name="T7" fmla="*/ 12 h 93"/>
                      <a:gd name="T8" fmla="*/ 85 w 96"/>
                      <a:gd name="T9" fmla="*/ 93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6" h="93">
                        <a:moveTo>
                          <a:pt x="85" y="93"/>
                        </a:moveTo>
                        <a:lnTo>
                          <a:pt x="0" y="81"/>
                        </a:lnTo>
                        <a:lnTo>
                          <a:pt x="11" y="0"/>
                        </a:lnTo>
                        <a:lnTo>
                          <a:pt x="96" y="12"/>
                        </a:lnTo>
                        <a:lnTo>
                          <a:pt x="85" y="93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1" name="淘宝店chenying0907出品 8"/>
                  <p:cNvSpPr>
                    <a:spLocks/>
                  </p:cNvSpPr>
                  <p:nvPr/>
                </p:nvSpPr>
                <p:spPr bwMode="auto">
                  <a:xfrm>
                    <a:off x="6424371" y="3666668"/>
                    <a:ext cx="34520" cy="57150"/>
                  </a:xfrm>
                  <a:custGeom>
                    <a:avLst/>
                    <a:gdLst>
                      <a:gd name="T0" fmla="*/ 0 w 21"/>
                      <a:gd name="T1" fmla="*/ 5 h 35"/>
                      <a:gd name="T2" fmla="*/ 5 w 21"/>
                      <a:gd name="T3" fmla="*/ 26 h 35"/>
                      <a:gd name="T4" fmla="*/ 21 w 21"/>
                      <a:gd name="T5" fmla="*/ 9 h 35"/>
                      <a:gd name="T6" fmla="*/ 0 w 21"/>
                      <a:gd name="T7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" h="35">
                        <a:moveTo>
                          <a:pt x="0" y="5"/>
                        </a:moveTo>
                        <a:cubicBezTo>
                          <a:pt x="0" y="5"/>
                          <a:pt x="3" y="22"/>
                          <a:pt x="5" y="26"/>
                        </a:cubicBezTo>
                        <a:cubicBezTo>
                          <a:pt x="6" y="31"/>
                          <a:pt x="9" y="35"/>
                          <a:pt x="21" y="9"/>
                        </a:cubicBezTo>
                        <a:cubicBezTo>
                          <a:pt x="21" y="9"/>
                          <a:pt x="13" y="0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23" name="组合 122"/>
                <p:cNvGrpSpPr/>
                <p:nvPr/>
              </p:nvGrpSpPr>
              <p:grpSpPr>
                <a:xfrm>
                  <a:off x="6544593" y="3213040"/>
                  <a:ext cx="151170" cy="507206"/>
                  <a:chOff x="6544593" y="3213040"/>
                  <a:chExt cx="151170" cy="507206"/>
                </a:xfrm>
              </p:grpSpPr>
              <p:sp>
                <p:nvSpPr>
                  <p:cNvPr id="12" name="淘宝店chenying0907出品 9"/>
                  <p:cNvSpPr>
                    <a:spLocks/>
                  </p:cNvSpPr>
                  <p:nvPr/>
                </p:nvSpPr>
                <p:spPr bwMode="auto">
                  <a:xfrm>
                    <a:off x="6544593" y="3285668"/>
                    <a:ext cx="132125" cy="394097"/>
                  </a:xfrm>
                  <a:custGeom>
                    <a:avLst/>
                    <a:gdLst>
                      <a:gd name="T0" fmla="*/ 75 w 111"/>
                      <a:gd name="T1" fmla="*/ 269 h 331"/>
                      <a:gd name="T2" fmla="*/ 44 w 111"/>
                      <a:gd name="T3" fmla="*/ 331 h 331"/>
                      <a:gd name="T4" fmla="*/ 15 w 111"/>
                      <a:gd name="T5" fmla="*/ 326 h 331"/>
                      <a:gd name="T6" fmla="*/ 0 w 111"/>
                      <a:gd name="T7" fmla="*/ 259 h 331"/>
                      <a:gd name="T8" fmla="*/ 34 w 111"/>
                      <a:gd name="T9" fmla="*/ 0 h 331"/>
                      <a:gd name="T10" fmla="*/ 111 w 111"/>
                      <a:gd name="T11" fmla="*/ 9 h 331"/>
                      <a:gd name="T12" fmla="*/ 75 w 111"/>
                      <a:gd name="T13" fmla="*/ 269 h 3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1" h="331">
                        <a:moveTo>
                          <a:pt x="75" y="269"/>
                        </a:moveTo>
                        <a:lnTo>
                          <a:pt x="44" y="331"/>
                        </a:lnTo>
                        <a:lnTo>
                          <a:pt x="15" y="326"/>
                        </a:lnTo>
                        <a:lnTo>
                          <a:pt x="0" y="259"/>
                        </a:lnTo>
                        <a:lnTo>
                          <a:pt x="34" y="0"/>
                        </a:lnTo>
                        <a:lnTo>
                          <a:pt x="111" y="9"/>
                        </a:lnTo>
                        <a:lnTo>
                          <a:pt x="75" y="269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3" name="淘宝店chenying0907出品 10"/>
                  <p:cNvSpPr>
                    <a:spLocks/>
                  </p:cNvSpPr>
                  <p:nvPr/>
                </p:nvSpPr>
                <p:spPr bwMode="auto">
                  <a:xfrm>
                    <a:off x="6581493" y="3213040"/>
                    <a:ext cx="104748" cy="121444"/>
                  </a:xfrm>
                  <a:custGeom>
                    <a:avLst/>
                    <a:gdLst>
                      <a:gd name="T0" fmla="*/ 58 w 64"/>
                      <a:gd name="T1" fmla="*/ 48 h 74"/>
                      <a:gd name="T2" fmla="*/ 27 w 64"/>
                      <a:gd name="T3" fmla="*/ 72 h 74"/>
                      <a:gd name="T4" fmla="*/ 26 w 64"/>
                      <a:gd name="T5" fmla="*/ 72 h 74"/>
                      <a:gd name="T6" fmla="*/ 2 w 64"/>
                      <a:gd name="T7" fmla="*/ 41 h 74"/>
                      <a:gd name="T8" fmla="*/ 6 w 64"/>
                      <a:gd name="T9" fmla="*/ 15 h 74"/>
                      <a:gd name="T10" fmla="*/ 35 w 64"/>
                      <a:gd name="T11" fmla="*/ 7 h 74"/>
                      <a:gd name="T12" fmla="*/ 36 w 64"/>
                      <a:gd name="T13" fmla="*/ 7 h 74"/>
                      <a:gd name="T14" fmla="*/ 61 w 64"/>
                      <a:gd name="T15" fmla="*/ 23 h 74"/>
                      <a:gd name="T16" fmla="*/ 58 w 64"/>
                      <a:gd name="T17" fmla="*/ 4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4" h="74">
                        <a:moveTo>
                          <a:pt x="58" y="48"/>
                        </a:moveTo>
                        <a:cubicBezTo>
                          <a:pt x="56" y="64"/>
                          <a:pt x="42" y="74"/>
                          <a:pt x="27" y="72"/>
                        </a:cubicBezTo>
                        <a:cubicBezTo>
                          <a:pt x="26" y="72"/>
                          <a:pt x="26" y="72"/>
                          <a:pt x="26" y="72"/>
                        </a:cubicBezTo>
                        <a:cubicBezTo>
                          <a:pt x="11" y="70"/>
                          <a:pt x="0" y="56"/>
                          <a:pt x="2" y="41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8" y="0"/>
                          <a:pt x="20" y="5"/>
                          <a:pt x="35" y="7"/>
                        </a:cubicBezTo>
                        <a:cubicBezTo>
                          <a:pt x="36" y="7"/>
                          <a:pt x="36" y="7"/>
                          <a:pt x="36" y="7"/>
                        </a:cubicBezTo>
                        <a:cubicBezTo>
                          <a:pt x="51" y="9"/>
                          <a:pt x="64" y="7"/>
                          <a:pt x="61" y="23"/>
                        </a:cubicBezTo>
                        <a:lnTo>
                          <a:pt x="58" y="48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4" name="淘宝店chenying0907出品 11"/>
                  <p:cNvSpPr>
                    <a:spLocks/>
                  </p:cNvSpPr>
                  <p:nvPr/>
                </p:nvSpPr>
                <p:spPr bwMode="auto">
                  <a:xfrm>
                    <a:off x="6570780" y="3259474"/>
                    <a:ext cx="114270" cy="109538"/>
                  </a:xfrm>
                  <a:custGeom>
                    <a:avLst/>
                    <a:gdLst>
                      <a:gd name="T0" fmla="*/ 85 w 96"/>
                      <a:gd name="T1" fmla="*/ 92 h 92"/>
                      <a:gd name="T2" fmla="*/ 0 w 96"/>
                      <a:gd name="T3" fmla="*/ 81 h 92"/>
                      <a:gd name="T4" fmla="*/ 11 w 96"/>
                      <a:gd name="T5" fmla="*/ 0 h 92"/>
                      <a:gd name="T6" fmla="*/ 96 w 96"/>
                      <a:gd name="T7" fmla="*/ 11 h 92"/>
                      <a:gd name="T8" fmla="*/ 85 w 96"/>
                      <a:gd name="T9" fmla="*/ 92 h 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6" h="92">
                        <a:moveTo>
                          <a:pt x="85" y="92"/>
                        </a:moveTo>
                        <a:lnTo>
                          <a:pt x="0" y="81"/>
                        </a:lnTo>
                        <a:lnTo>
                          <a:pt x="11" y="0"/>
                        </a:lnTo>
                        <a:lnTo>
                          <a:pt x="96" y="11"/>
                        </a:lnTo>
                        <a:lnTo>
                          <a:pt x="85" y="92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5" name="淘宝店chenying0907出品 12"/>
                  <p:cNvSpPr>
                    <a:spLocks/>
                  </p:cNvSpPr>
                  <p:nvPr/>
                </p:nvSpPr>
                <p:spPr bwMode="auto">
                  <a:xfrm>
                    <a:off x="6562448" y="3663096"/>
                    <a:ext cx="34520" cy="57150"/>
                  </a:xfrm>
                  <a:custGeom>
                    <a:avLst/>
                    <a:gdLst>
                      <a:gd name="T0" fmla="*/ 0 w 21"/>
                      <a:gd name="T1" fmla="*/ 6 h 35"/>
                      <a:gd name="T2" fmla="*/ 5 w 21"/>
                      <a:gd name="T3" fmla="*/ 27 h 35"/>
                      <a:gd name="T4" fmla="*/ 21 w 21"/>
                      <a:gd name="T5" fmla="*/ 10 h 35"/>
                      <a:gd name="T6" fmla="*/ 0 w 21"/>
                      <a:gd name="T7" fmla="*/ 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" h="35">
                        <a:moveTo>
                          <a:pt x="0" y="6"/>
                        </a:moveTo>
                        <a:cubicBezTo>
                          <a:pt x="0" y="6"/>
                          <a:pt x="3" y="22"/>
                          <a:pt x="5" y="27"/>
                        </a:cubicBezTo>
                        <a:cubicBezTo>
                          <a:pt x="6" y="31"/>
                          <a:pt x="9" y="35"/>
                          <a:pt x="21" y="10"/>
                        </a:cubicBezTo>
                        <a:cubicBezTo>
                          <a:pt x="21" y="10"/>
                          <a:pt x="13" y="0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6" name="淘宝店chenying0907出品 13"/>
                  <p:cNvSpPr>
                    <a:spLocks/>
                  </p:cNvSpPr>
                  <p:nvPr/>
                </p:nvSpPr>
                <p:spPr bwMode="auto">
                  <a:xfrm>
                    <a:off x="6664815" y="3288049"/>
                    <a:ext cx="30948" cy="200025"/>
                  </a:xfrm>
                  <a:custGeom>
                    <a:avLst/>
                    <a:gdLst>
                      <a:gd name="T0" fmla="*/ 4 w 19"/>
                      <a:gd name="T1" fmla="*/ 0 h 122"/>
                      <a:gd name="T2" fmla="*/ 19 w 19"/>
                      <a:gd name="T3" fmla="*/ 16 h 122"/>
                      <a:gd name="T4" fmla="*/ 7 w 19"/>
                      <a:gd name="T5" fmla="*/ 115 h 122"/>
                      <a:gd name="T6" fmla="*/ 0 w 19"/>
                      <a:gd name="T7" fmla="*/ 121 h 122"/>
                      <a:gd name="T8" fmla="*/ 10 w 19"/>
                      <a:gd name="T9" fmla="*/ 43 h 122"/>
                      <a:gd name="T10" fmla="*/ 5 w 19"/>
                      <a:gd name="T11" fmla="*/ 34 h 122"/>
                      <a:gd name="T12" fmla="*/ 4 w 19"/>
                      <a:gd name="T13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122">
                        <a:moveTo>
                          <a:pt x="4" y="0"/>
                        </a:moveTo>
                        <a:cubicBezTo>
                          <a:pt x="4" y="0"/>
                          <a:pt x="18" y="10"/>
                          <a:pt x="19" y="16"/>
                        </a:cubicBezTo>
                        <a:cubicBezTo>
                          <a:pt x="19" y="21"/>
                          <a:pt x="7" y="115"/>
                          <a:pt x="7" y="115"/>
                        </a:cubicBezTo>
                        <a:cubicBezTo>
                          <a:pt x="7" y="115"/>
                          <a:pt x="8" y="122"/>
                          <a:pt x="0" y="121"/>
                        </a:cubicBezTo>
                        <a:cubicBezTo>
                          <a:pt x="10" y="43"/>
                          <a:pt x="10" y="43"/>
                          <a:pt x="10" y="43"/>
                        </a:cubicBezTo>
                        <a:cubicBezTo>
                          <a:pt x="5" y="34"/>
                          <a:pt x="5" y="34"/>
                          <a:pt x="5" y="34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7" name="Group 123"/>
                <p:cNvGrpSpPr/>
                <p:nvPr/>
              </p:nvGrpSpPr>
              <p:grpSpPr>
                <a:xfrm>
                  <a:off x="5738750" y="3196075"/>
                  <a:ext cx="613013" cy="465535"/>
                  <a:chOff x="7170738" y="4168775"/>
                  <a:chExt cx="817563" cy="620713"/>
                </a:xfrm>
                <a:solidFill>
                  <a:srgbClr val="C00000"/>
                </a:solidFill>
              </p:grpSpPr>
              <p:sp>
                <p:nvSpPr>
                  <p:cNvPr id="18" name="淘宝店chenying0907出品 14"/>
                  <p:cNvSpPr>
                    <a:spLocks/>
                  </p:cNvSpPr>
                  <p:nvPr/>
                </p:nvSpPr>
                <p:spPr bwMode="auto">
                  <a:xfrm>
                    <a:off x="7170738" y="4168775"/>
                    <a:ext cx="785813" cy="354013"/>
                  </a:xfrm>
                  <a:custGeom>
                    <a:avLst/>
                    <a:gdLst>
                      <a:gd name="T0" fmla="*/ 246 w 495"/>
                      <a:gd name="T1" fmla="*/ 223 h 223"/>
                      <a:gd name="T2" fmla="*/ 0 w 495"/>
                      <a:gd name="T3" fmla="*/ 111 h 223"/>
                      <a:gd name="T4" fmla="*/ 252 w 495"/>
                      <a:gd name="T5" fmla="*/ 0 h 223"/>
                      <a:gd name="T6" fmla="*/ 495 w 495"/>
                      <a:gd name="T7" fmla="*/ 109 h 223"/>
                      <a:gd name="T8" fmla="*/ 246 w 495"/>
                      <a:gd name="T9" fmla="*/ 223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95" h="223">
                        <a:moveTo>
                          <a:pt x="246" y="223"/>
                        </a:moveTo>
                        <a:lnTo>
                          <a:pt x="0" y="111"/>
                        </a:lnTo>
                        <a:lnTo>
                          <a:pt x="252" y="0"/>
                        </a:lnTo>
                        <a:lnTo>
                          <a:pt x="495" y="109"/>
                        </a:lnTo>
                        <a:lnTo>
                          <a:pt x="246" y="2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9" name="淘宝店chenying0907出品 15"/>
                  <p:cNvSpPr>
                    <a:spLocks noChangeArrowheads="1"/>
                  </p:cNvSpPr>
                  <p:nvPr/>
                </p:nvSpPr>
                <p:spPr bwMode="auto">
                  <a:xfrm>
                    <a:off x="7924800" y="4335463"/>
                    <a:ext cx="23813" cy="2571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0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7897813" y="4564063"/>
                    <a:ext cx="76200" cy="77788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1" name="淘宝店chenying0907出品 17"/>
                  <p:cNvSpPr>
                    <a:spLocks/>
                  </p:cNvSpPr>
                  <p:nvPr/>
                </p:nvSpPr>
                <p:spPr bwMode="auto">
                  <a:xfrm>
                    <a:off x="7888288" y="4605338"/>
                    <a:ext cx="55563" cy="171450"/>
                  </a:xfrm>
                  <a:custGeom>
                    <a:avLst/>
                    <a:gdLst>
                      <a:gd name="T0" fmla="*/ 14 w 26"/>
                      <a:gd name="T1" fmla="*/ 4 h 79"/>
                      <a:gd name="T2" fmla="*/ 6 w 26"/>
                      <a:gd name="T3" fmla="*/ 79 h 79"/>
                      <a:gd name="T4" fmla="*/ 26 w 26"/>
                      <a:gd name="T5" fmla="*/ 79 h 79"/>
                      <a:gd name="T6" fmla="*/ 26 w 26"/>
                      <a:gd name="T7" fmla="*/ 0 h 79"/>
                      <a:gd name="T8" fmla="*/ 14 w 26"/>
                      <a:gd name="T9" fmla="*/ 4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79">
                        <a:moveTo>
                          <a:pt x="14" y="4"/>
                        </a:moveTo>
                        <a:cubicBezTo>
                          <a:pt x="14" y="4"/>
                          <a:pt x="0" y="34"/>
                          <a:pt x="6" y="79"/>
                        </a:cubicBezTo>
                        <a:cubicBezTo>
                          <a:pt x="26" y="79"/>
                          <a:pt x="26" y="79"/>
                          <a:pt x="26" y="79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6" y="0"/>
                          <a:pt x="14" y="7"/>
                          <a:pt x="1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2" name="淘宝店chenying0907出品 18"/>
                  <p:cNvSpPr>
                    <a:spLocks/>
                  </p:cNvSpPr>
                  <p:nvPr/>
                </p:nvSpPr>
                <p:spPr bwMode="auto">
                  <a:xfrm>
                    <a:off x="7932738" y="4605338"/>
                    <a:ext cx="55563" cy="171450"/>
                  </a:xfrm>
                  <a:custGeom>
                    <a:avLst/>
                    <a:gdLst>
                      <a:gd name="T0" fmla="*/ 11 w 25"/>
                      <a:gd name="T1" fmla="*/ 4 h 79"/>
                      <a:gd name="T2" fmla="*/ 20 w 25"/>
                      <a:gd name="T3" fmla="*/ 79 h 79"/>
                      <a:gd name="T4" fmla="*/ 0 w 25"/>
                      <a:gd name="T5" fmla="*/ 79 h 79"/>
                      <a:gd name="T6" fmla="*/ 0 w 25"/>
                      <a:gd name="T7" fmla="*/ 0 h 79"/>
                      <a:gd name="T8" fmla="*/ 11 w 25"/>
                      <a:gd name="T9" fmla="*/ 4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9">
                        <a:moveTo>
                          <a:pt x="11" y="4"/>
                        </a:moveTo>
                        <a:cubicBezTo>
                          <a:pt x="11" y="4"/>
                          <a:pt x="25" y="34"/>
                          <a:pt x="20" y="79"/>
                        </a:cubicBezTo>
                        <a:cubicBezTo>
                          <a:pt x="0" y="79"/>
                          <a:pt x="0" y="79"/>
                          <a:pt x="0" y="79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1" y="7"/>
                          <a:pt x="1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4" name="淘宝店chenying0907出品 19"/>
                  <p:cNvSpPr>
                    <a:spLocks/>
                  </p:cNvSpPr>
                  <p:nvPr/>
                </p:nvSpPr>
                <p:spPr bwMode="auto">
                  <a:xfrm>
                    <a:off x="7327900" y="4449763"/>
                    <a:ext cx="455613" cy="339725"/>
                  </a:xfrm>
                  <a:custGeom>
                    <a:avLst/>
                    <a:gdLst>
                      <a:gd name="T0" fmla="*/ 209 w 209"/>
                      <a:gd name="T1" fmla="*/ 0 h 156"/>
                      <a:gd name="T2" fmla="*/ 104 w 209"/>
                      <a:gd name="T3" fmla="*/ 49 h 156"/>
                      <a:gd name="T4" fmla="*/ 0 w 209"/>
                      <a:gd name="T5" fmla="*/ 0 h 156"/>
                      <a:gd name="T6" fmla="*/ 0 w 209"/>
                      <a:gd name="T7" fmla="*/ 120 h 156"/>
                      <a:gd name="T8" fmla="*/ 102 w 209"/>
                      <a:gd name="T9" fmla="*/ 156 h 156"/>
                      <a:gd name="T10" fmla="*/ 102 w 209"/>
                      <a:gd name="T11" fmla="*/ 156 h 156"/>
                      <a:gd name="T12" fmla="*/ 104 w 209"/>
                      <a:gd name="T13" fmla="*/ 156 h 156"/>
                      <a:gd name="T14" fmla="*/ 107 w 209"/>
                      <a:gd name="T15" fmla="*/ 156 h 156"/>
                      <a:gd name="T16" fmla="*/ 107 w 209"/>
                      <a:gd name="T17" fmla="*/ 156 h 156"/>
                      <a:gd name="T18" fmla="*/ 209 w 209"/>
                      <a:gd name="T19" fmla="*/ 120 h 156"/>
                      <a:gd name="T20" fmla="*/ 209 w 209"/>
                      <a:gd name="T21" fmla="*/ 0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9" h="156">
                        <a:moveTo>
                          <a:pt x="209" y="0"/>
                        </a:moveTo>
                        <a:cubicBezTo>
                          <a:pt x="209" y="1"/>
                          <a:pt x="121" y="41"/>
                          <a:pt x="104" y="49"/>
                        </a:cubicBezTo>
                        <a:cubicBezTo>
                          <a:pt x="87" y="41"/>
                          <a:pt x="0" y="1"/>
                          <a:pt x="0" y="0"/>
                        </a:cubicBezTo>
                        <a:cubicBezTo>
                          <a:pt x="0" y="120"/>
                          <a:pt x="0" y="120"/>
                          <a:pt x="0" y="120"/>
                        </a:cubicBezTo>
                        <a:cubicBezTo>
                          <a:pt x="28" y="150"/>
                          <a:pt x="84" y="155"/>
                          <a:pt x="102" y="156"/>
                        </a:cubicBezTo>
                        <a:cubicBezTo>
                          <a:pt x="102" y="156"/>
                          <a:pt x="102" y="156"/>
                          <a:pt x="102" y="156"/>
                        </a:cubicBezTo>
                        <a:cubicBezTo>
                          <a:pt x="102" y="156"/>
                          <a:pt x="103" y="156"/>
                          <a:pt x="104" y="156"/>
                        </a:cubicBezTo>
                        <a:cubicBezTo>
                          <a:pt x="106" y="156"/>
                          <a:pt x="107" y="156"/>
                          <a:pt x="107" y="156"/>
                        </a:cubicBezTo>
                        <a:cubicBezTo>
                          <a:pt x="107" y="156"/>
                          <a:pt x="107" y="156"/>
                          <a:pt x="107" y="156"/>
                        </a:cubicBezTo>
                        <a:cubicBezTo>
                          <a:pt x="125" y="155"/>
                          <a:pt x="181" y="150"/>
                          <a:pt x="209" y="120"/>
                        </a:cubicBezTo>
                        <a:lnTo>
                          <a:pt x="20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26" name="淘宝店chenying0907出品 20"/>
                <p:cNvSpPr>
                  <a:spLocks noEditPoints="1"/>
                </p:cNvSpPr>
                <p:nvPr/>
              </p:nvSpPr>
              <p:spPr bwMode="auto">
                <a:xfrm>
                  <a:off x="5240008" y="1606886"/>
                  <a:ext cx="358285" cy="377429"/>
                </a:xfrm>
                <a:custGeom>
                  <a:avLst/>
                  <a:gdLst>
                    <a:gd name="T0" fmla="*/ 168 w 219"/>
                    <a:gd name="T1" fmla="*/ 224 h 231"/>
                    <a:gd name="T2" fmla="*/ 197 w 219"/>
                    <a:gd name="T3" fmla="*/ 212 h 231"/>
                    <a:gd name="T4" fmla="*/ 168 w 219"/>
                    <a:gd name="T5" fmla="*/ 132 h 231"/>
                    <a:gd name="T6" fmla="*/ 168 w 219"/>
                    <a:gd name="T7" fmla="*/ 150 h 231"/>
                    <a:gd name="T8" fmla="*/ 192 w 219"/>
                    <a:gd name="T9" fmla="*/ 190 h 231"/>
                    <a:gd name="T10" fmla="*/ 168 w 219"/>
                    <a:gd name="T11" fmla="*/ 209 h 231"/>
                    <a:gd name="T12" fmla="*/ 168 w 219"/>
                    <a:gd name="T13" fmla="*/ 224 h 231"/>
                    <a:gd name="T14" fmla="*/ 168 w 219"/>
                    <a:gd name="T15" fmla="*/ 203 h 231"/>
                    <a:gd name="T16" fmla="*/ 168 w 219"/>
                    <a:gd name="T17" fmla="*/ 157 h 231"/>
                    <a:gd name="T18" fmla="*/ 181 w 219"/>
                    <a:gd name="T19" fmla="*/ 187 h 231"/>
                    <a:gd name="T20" fmla="*/ 168 w 219"/>
                    <a:gd name="T21" fmla="*/ 203 h 231"/>
                    <a:gd name="T22" fmla="*/ 146 w 219"/>
                    <a:gd name="T23" fmla="*/ 112 h 231"/>
                    <a:gd name="T24" fmla="*/ 141 w 219"/>
                    <a:gd name="T25" fmla="*/ 98 h 231"/>
                    <a:gd name="T26" fmla="*/ 141 w 219"/>
                    <a:gd name="T27" fmla="*/ 44 h 231"/>
                    <a:gd name="T28" fmla="*/ 146 w 219"/>
                    <a:gd name="T29" fmla="*/ 37 h 231"/>
                    <a:gd name="T30" fmla="*/ 148 w 219"/>
                    <a:gd name="T31" fmla="*/ 37 h 231"/>
                    <a:gd name="T32" fmla="*/ 148 w 219"/>
                    <a:gd name="T33" fmla="*/ 14 h 231"/>
                    <a:gd name="T34" fmla="*/ 146 w 219"/>
                    <a:gd name="T35" fmla="*/ 14 h 231"/>
                    <a:gd name="T36" fmla="*/ 146 w 219"/>
                    <a:gd name="T37" fmla="*/ 13 h 231"/>
                    <a:gd name="T38" fmla="*/ 114 w 219"/>
                    <a:gd name="T39" fmla="*/ 0 h 231"/>
                    <a:gd name="T40" fmla="*/ 81 w 219"/>
                    <a:gd name="T41" fmla="*/ 13 h 231"/>
                    <a:gd name="T42" fmla="*/ 81 w 219"/>
                    <a:gd name="T43" fmla="*/ 14 h 231"/>
                    <a:gd name="T44" fmla="*/ 80 w 219"/>
                    <a:gd name="T45" fmla="*/ 14 h 231"/>
                    <a:gd name="T46" fmla="*/ 80 w 219"/>
                    <a:gd name="T47" fmla="*/ 37 h 231"/>
                    <a:gd name="T48" fmla="*/ 81 w 219"/>
                    <a:gd name="T49" fmla="*/ 37 h 231"/>
                    <a:gd name="T50" fmla="*/ 90 w 219"/>
                    <a:gd name="T51" fmla="*/ 45 h 231"/>
                    <a:gd name="T52" fmla="*/ 90 w 219"/>
                    <a:gd name="T53" fmla="*/ 98 h 231"/>
                    <a:gd name="T54" fmla="*/ 83 w 219"/>
                    <a:gd name="T55" fmla="*/ 112 h 231"/>
                    <a:gd name="T56" fmla="*/ 31 w 219"/>
                    <a:gd name="T57" fmla="*/ 212 h 231"/>
                    <a:gd name="T58" fmla="*/ 114 w 219"/>
                    <a:gd name="T59" fmla="*/ 230 h 231"/>
                    <a:gd name="T60" fmla="*/ 168 w 219"/>
                    <a:gd name="T61" fmla="*/ 224 h 231"/>
                    <a:gd name="T62" fmla="*/ 168 w 219"/>
                    <a:gd name="T63" fmla="*/ 209 h 231"/>
                    <a:gd name="T64" fmla="*/ 144 w 219"/>
                    <a:gd name="T65" fmla="*/ 212 h 231"/>
                    <a:gd name="T66" fmla="*/ 144 w 219"/>
                    <a:gd name="T67" fmla="*/ 212 h 231"/>
                    <a:gd name="T68" fmla="*/ 168 w 219"/>
                    <a:gd name="T69" fmla="*/ 203 h 231"/>
                    <a:gd name="T70" fmla="*/ 168 w 219"/>
                    <a:gd name="T71" fmla="*/ 157 h 231"/>
                    <a:gd name="T72" fmla="*/ 149 w 219"/>
                    <a:gd name="T73" fmla="*/ 134 h 231"/>
                    <a:gd name="T74" fmla="*/ 168 w 219"/>
                    <a:gd name="T75" fmla="*/ 150 h 231"/>
                    <a:gd name="T76" fmla="*/ 168 w 219"/>
                    <a:gd name="T77" fmla="*/ 132 h 231"/>
                    <a:gd name="T78" fmla="*/ 146 w 219"/>
                    <a:gd name="T79" fmla="*/ 112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19" h="231">
                      <a:moveTo>
                        <a:pt x="168" y="224"/>
                      </a:moveTo>
                      <a:cubicBezTo>
                        <a:pt x="179" y="221"/>
                        <a:pt x="189" y="217"/>
                        <a:pt x="197" y="212"/>
                      </a:cubicBezTo>
                      <a:cubicBezTo>
                        <a:pt x="219" y="196"/>
                        <a:pt x="191" y="157"/>
                        <a:pt x="168" y="132"/>
                      </a:cubicBezTo>
                      <a:cubicBezTo>
                        <a:pt x="168" y="150"/>
                        <a:pt x="168" y="150"/>
                        <a:pt x="168" y="150"/>
                      </a:cubicBezTo>
                      <a:cubicBezTo>
                        <a:pt x="180" y="162"/>
                        <a:pt x="193" y="177"/>
                        <a:pt x="192" y="190"/>
                      </a:cubicBezTo>
                      <a:cubicBezTo>
                        <a:pt x="192" y="201"/>
                        <a:pt x="180" y="207"/>
                        <a:pt x="168" y="209"/>
                      </a:cubicBezTo>
                      <a:cubicBezTo>
                        <a:pt x="168" y="224"/>
                        <a:pt x="168" y="224"/>
                        <a:pt x="168" y="224"/>
                      </a:cubicBezTo>
                      <a:close/>
                      <a:moveTo>
                        <a:pt x="168" y="203"/>
                      </a:moveTo>
                      <a:cubicBezTo>
                        <a:pt x="168" y="157"/>
                        <a:pt x="168" y="157"/>
                        <a:pt x="168" y="157"/>
                      </a:cubicBezTo>
                      <a:cubicBezTo>
                        <a:pt x="175" y="167"/>
                        <a:pt x="182" y="179"/>
                        <a:pt x="181" y="187"/>
                      </a:cubicBezTo>
                      <a:cubicBezTo>
                        <a:pt x="180" y="194"/>
                        <a:pt x="175" y="199"/>
                        <a:pt x="168" y="203"/>
                      </a:cubicBezTo>
                      <a:close/>
                      <a:moveTo>
                        <a:pt x="146" y="112"/>
                      </a:moveTo>
                      <a:cubicBezTo>
                        <a:pt x="146" y="112"/>
                        <a:pt x="141" y="109"/>
                        <a:pt x="141" y="98"/>
                      </a:cubicBezTo>
                      <a:cubicBezTo>
                        <a:pt x="141" y="90"/>
                        <a:pt x="141" y="56"/>
                        <a:pt x="141" y="44"/>
                      </a:cubicBezTo>
                      <a:cubicBezTo>
                        <a:pt x="144" y="43"/>
                        <a:pt x="146" y="40"/>
                        <a:pt x="146" y="37"/>
                      </a:cubicBezTo>
                      <a:cubicBezTo>
                        <a:pt x="148" y="37"/>
                        <a:pt x="148" y="37"/>
                        <a:pt x="148" y="37"/>
                      </a:cubicBezTo>
                      <a:cubicBezTo>
                        <a:pt x="148" y="14"/>
                        <a:pt x="148" y="14"/>
                        <a:pt x="148" y="14"/>
                      </a:cubicBezTo>
                      <a:cubicBezTo>
                        <a:pt x="146" y="14"/>
                        <a:pt x="146" y="14"/>
                        <a:pt x="146" y="14"/>
                      </a:cubicBezTo>
                      <a:cubicBezTo>
                        <a:pt x="146" y="14"/>
                        <a:pt x="146" y="13"/>
                        <a:pt x="146" y="13"/>
                      </a:cubicBezTo>
                      <a:cubicBezTo>
                        <a:pt x="146" y="6"/>
                        <a:pt x="132" y="0"/>
                        <a:pt x="114" y="0"/>
                      </a:cubicBezTo>
                      <a:cubicBezTo>
                        <a:pt x="95" y="0"/>
                        <a:pt x="81" y="6"/>
                        <a:pt x="81" y="13"/>
                      </a:cubicBezTo>
                      <a:cubicBezTo>
                        <a:pt x="81" y="13"/>
                        <a:pt x="81" y="14"/>
                        <a:pt x="81" y="14"/>
                      </a:cubicBezTo>
                      <a:cubicBezTo>
                        <a:pt x="80" y="14"/>
                        <a:pt x="80" y="14"/>
                        <a:pt x="80" y="14"/>
                      </a:cubicBezTo>
                      <a:cubicBezTo>
                        <a:pt x="80" y="37"/>
                        <a:pt x="80" y="37"/>
                        <a:pt x="80" y="37"/>
                      </a:cubicBezTo>
                      <a:cubicBezTo>
                        <a:pt x="81" y="37"/>
                        <a:pt x="81" y="37"/>
                        <a:pt x="81" y="37"/>
                      </a:cubicBezTo>
                      <a:cubicBezTo>
                        <a:pt x="81" y="40"/>
                        <a:pt x="84" y="43"/>
                        <a:pt x="90" y="45"/>
                      </a:cubicBezTo>
                      <a:cubicBezTo>
                        <a:pt x="90" y="56"/>
                        <a:pt x="90" y="90"/>
                        <a:pt x="90" y="98"/>
                      </a:cubicBezTo>
                      <a:cubicBezTo>
                        <a:pt x="90" y="109"/>
                        <a:pt x="83" y="112"/>
                        <a:pt x="83" y="112"/>
                      </a:cubicBezTo>
                      <a:cubicBezTo>
                        <a:pt x="71" y="119"/>
                        <a:pt x="0" y="190"/>
                        <a:pt x="31" y="212"/>
                      </a:cubicBezTo>
                      <a:cubicBezTo>
                        <a:pt x="58" y="231"/>
                        <a:pt x="105" y="230"/>
                        <a:pt x="114" y="230"/>
                      </a:cubicBezTo>
                      <a:cubicBezTo>
                        <a:pt x="121" y="230"/>
                        <a:pt x="145" y="230"/>
                        <a:pt x="168" y="224"/>
                      </a:cubicBezTo>
                      <a:cubicBezTo>
                        <a:pt x="168" y="209"/>
                        <a:pt x="168" y="209"/>
                        <a:pt x="168" y="209"/>
                      </a:cubicBezTo>
                      <a:cubicBezTo>
                        <a:pt x="156" y="212"/>
                        <a:pt x="144" y="212"/>
                        <a:pt x="144" y="212"/>
                      </a:cubicBezTo>
                      <a:cubicBezTo>
                        <a:pt x="144" y="212"/>
                        <a:pt x="144" y="212"/>
                        <a:pt x="144" y="212"/>
                      </a:cubicBezTo>
                      <a:cubicBezTo>
                        <a:pt x="144" y="212"/>
                        <a:pt x="158" y="210"/>
                        <a:pt x="168" y="203"/>
                      </a:cubicBezTo>
                      <a:cubicBezTo>
                        <a:pt x="168" y="157"/>
                        <a:pt x="168" y="157"/>
                        <a:pt x="168" y="157"/>
                      </a:cubicBezTo>
                      <a:cubicBezTo>
                        <a:pt x="159" y="144"/>
                        <a:pt x="149" y="134"/>
                        <a:pt x="149" y="134"/>
                      </a:cubicBezTo>
                      <a:cubicBezTo>
                        <a:pt x="149" y="134"/>
                        <a:pt x="158" y="141"/>
                        <a:pt x="168" y="150"/>
                      </a:cubicBezTo>
                      <a:cubicBezTo>
                        <a:pt x="168" y="132"/>
                        <a:pt x="168" y="132"/>
                        <a:pt x="168" y="132"/>
                      </a:cubicBezTo>
                      <a:cubicBezTo>
                        <a:pt x="159" y="122"/>
                        <a:pt x="150" y="114"/>
                        <a:pt x="146" y="112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28" name="组合 127"/>
                <p:cNvGrpSpPr/>
                <p:nvPr/>
              </p:nvGrpSpPr>
              <p:grpSpPr>
                <a:xfrm>
                  <a:off x="7418284" y="1480681"/>
                  <a:ext cx="313053" cy="464343"/>
                  <a:chOff x="7418284" y="1480681"/>
                  <a:chExt cx="313053" cy="464343"/>
                </a:xfrm>
              </p:grpSpPr>
              <p:sp>
                <p:nvSpPr>
                  <p:cNvPr id="2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7526603" y="1518780"/>
                    <a:ext cx="105938" cy="105966"/>
                  </a:xfrm>
                  <a:prstGeom prst="ellipse">
                    <a:avLst/>
                  </a:pr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8" name="淘宝店chenying0907出品 22"/>
                  <p:cNvSpPr>
                    <a:spLocks/>
                  </p:cNvSpPr>
                  <p:nvPr/>
                </p:nvSpPr>
                <p:spPr bwMode="auto">
                  <a:xfrm>
                    <a:off x="7564693" y="1597361"/>
                    <a:ext cx="166644" cy="347663"/>
                  </a:xfrm>
                  <a:custGeom>
                    <a:avLst/>
                    <a:gdLst>
                      <a:gd name="T0" fmla="*/ 0 w 102"/>
                      <a:gd name="T1" fmla="*/ 6 h 213"/>
                      <a:gd name="T2" fmla="*/ 68 w 102"/>
                      <a:gd name="T3" fmla="*/ 184 h 213"/>
                      <a:gd name="T4" fmla="*/ 99 w 102"/>
                      <a:gd name="T5" fmla="*/ 213 h 213"/>
                      <a:gd name="T6" fmla="*/ 23 w 102"/>
                      <a:gd name="T7" fmla="*/ 0 h 213"/>
                      <a:gd name="T8" fmla="*/ 0 w 102"/>
                      <a:gd name="T9" fmla="*/ 6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2" h="213">
                        <a:moveTo>
                          <a:pt x="0" y="6"/>
                        </a:moveTo>
                        <a:cubicBezTo>
                          <a:pt x="0" y="7"/>
                          <a:pt x="68" y="184"/>
                          <a:pt x="68" y="184"/>
                        </a:cubicBezTo>
                        <a:cubicBezTo>
                          <a:pt x="68" y="184"/>
                          <a:pt x="96" y="213"/>
                          <a:pt x="99" y="213"/>
                        </a:cubicBezTo>
                        <a:cubicBezTo>
                          <a:pt x="102" y="213"/>
                          <a:pt x="23" y="0"/>
                          <a:pt x="23" y="0"/>
                        </a:cubicBez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9" name="淘宝店chenying0907出品 23"/>
                  <p:cNvSpPr>
                    <a:spLocks/>
                  </p:cNvSpPr>
                  <p:nvPr/>
                </p:nvSpPr>
                <p:spPr bwMode="auto">
                  <a:xfrm>
                    <a:off x="7418284" y="1597361"/>
                    <a:ext cx="178547" cy="342900"/>
                  </a:xfrm>
                  <a:custGeom>
                    <a:avLst/>
                    <a:gdLst>
                      <a:gd name="T0" fmla="*/ 149 w 150"/>
                      <a:gd name="T1" fmla="*/ 14 h 288"/>
                      <a:gd name="T2" fmla="*/ 40 w 150"/>
                      <a:gd name="T3" fmla="*/ 248 h 288"/>
                      <a:gd name="T4" fmla="*/ 0 w 150"/>
                      <a:gd name="T5" fmla="*/ 288 h 288"/>
                      <a:gd name="T6" fmla="*/ 11 w 150"/>
                      <a:gd name="T7" fmla="*/ 233 h 288"/>
                      <a:gd name="T8" fmla="*/ 117 w 150"/>
                      <a:gd name="T9" fmla="*/ 0 h 288"/>
                      <a:gd name="T10" fmla="*/ 150 w 150"/>
                      <a:gd name="T11" fmla="*/ 11 h 288"/>
                      <a:gd name="T12" fmla="*/ 149 w 150"/>
                      <a:gd name="T13" fmla="*/ 14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0" h="288">
                        <a:moveTo>
                          <a:pt x="149" y="14"/>
                        </a:moveTo>
                        <a:lnTo>
                          <a:pt x="40" y="248"/>
                        </a:lnTo>
                        <a:lnTo>
                          <a:pt x="0" y="288"/>
                        </a:lnTo>
                        <a:lnTo>
                          <a:pt x="11" y="233"/>
                        </a:lnTo>
                        <a:lnTo>
                          <a:pt x="117" y="0"/>
                        </a:lnTo>
                        <a:lnTo>
                          <a:pt x="150" y="11"/>
                        </a:lnTo>
                        <a:lnTo>
                          <a:pt x="149" y="14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30" name="淘宝店chenying0907出品 24"/>
                  <p:cNvSpPr>
                    <a:spLocks/>
                  </p:cNvSpPr>
                  <p:nvPr/>
                </p:nvSpPr>
                <p:spPr bwMode="auto">
                  <a:xfrm>
                    <a:off x="7574216" y="1480681"/>
                    <a:ext cx="19045" cy="59531"/>
                  </a:xfrm>
                  <a:custGeom>
                    <a:avLst/>
                    <a:gdLst>
                      <a:gd name="T0" fmla="*/ 12 w 12"/>
                      <a:gd name="T1" fmla="*/ 30 h 36"/>
                      <a:gd name="T2" fmla="*/ 6 w 12"/>
                      <a:gd name="T3" fmla="*/ 36 h 36"/>
                      <a:gd name="T4" fmla="*/ 0 w 12"/>
                      <a:gd name="T5" fmla="*/ 30 h 36"/>
                      <a:gd name="T6" fmla="*/ 0 w 12"/>
                      <a:gd name="T7" fmla="*/ 6 h 36"/>
                      <a:gd name="T8" fmla="*/ 6 w 12"/>
                      <a:gd name="T9" fmla="*/ 0 h 36"/>
                      <a:gd name="T10" fmla="*/ 12 w 12"/>
                      <a:gd name="T11" fmla="*/ 6 h 36"/>
                      <a:gd name="T12" fmla="*/ 12 w 12"/>
                      <a:gd name="T13" fmla="*/ 3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" h="36">
                        <a:moveTo>
                          <a:pt x="12" y="30"/>
                        </a:moveTo>
                        <a:cubicBezTo>
                          <a:pt x="12" y="33"/>
                          <a:pt x="10" y="36"/>
                          <a:pt x="6" y="36"/>
                        </a:cubicBezTo>
                        <a:cubicBezTo>
                          <a:pt x="3" y="36"/>
                          <a:pt x="0" y="33"/>
                          <a:pt x="0" y="3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3"/>
                          <a:pt x="3" y="0"/>
                          <a:pt x="6" y="0"/>
                        </a:cubicBezTo>
                        <a:cubicBezTo>
                          <a:pt x="10" y="0"/>
                          <a:pt x="12" y="3"/>
                          <a:pt x="12" y="6"/>
                        </a:cubicBezTo>
                        <a:lnTo>
                          <a:pt x="12" y="3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27" name="组合 126"/>
                <p:cNvGrpSpPr/>
                <p:nvPr/>
              </p:nvGrpSpPr>
              <p:grpSpPr>
                <a:xfrm>
                  <a:off x="6576731" y="1224696"/>
                  <a:ext cx="458272" cy="457200"/>
                  <a:chOff x="6576731" y="1224696"/>
                  <a:chExt cx="458272" cy="457200"/>
                </a:xfrm>
              </p:grpSpPr>
              <p:sp>
                <p:nvSpPr>
                  <p:cNvPr id="34" name="淘宝店chenying0907出品 28"/>
                  <p:cNvSpPr>
                    <a:spLocks noEditPoints="1"/>
                  </p:cNvSpPr>
                  <p:nvPr/>
                </p:nvSpPr>
                <p:spPr bwMode="auto">
                  <a:xfrm>
                    <a:off x="6611251" y="1265178"/>
                    <a:ext cx="389233" cy="373856"/>
                  </a:xfrm>
                  <a:custGeom>
                    <a:avLst/>
                    <a:gdLst>
                      <a:gd name="T0" fmla="*/ 218 w 238"/>
                      <a:gd name="T1" fmla="*/ 214 h 229"/>
                      <a:gd name="T2" fmla="*/ 156 w 238"/>
                      <a:gd name="T3" fmla="*/ 78 h 229"/>
                      <a:gd name="T4" fmla="*/ 119 w 238"/>
                      <a:gd name="T5" fmla="*/ 46 h 229"/>
                      <a:gd name="T6" fmla="*/ 119 w 238"/>
                      <a:gd name="T7" fmla="*/ 57 h 229"/>
                      <a:gd name="T8" fmla="*/ 150 w 238"/>
                      <a:gd name="T9" fmla="*/ 84 h 229"/>
                      <a:gd name="T10" fmla="*/ 202 w 238"/>
                      <a:gd name="T11" fmla="*/ 197 h 229"/>
                      <a:gd name="T12" fmla="*/ 119 w 238"/>
                      <a:gd name="T13" fmla="*/ 172 h 229"/>
                      <a:gd name="T14" fmla="*/ 119 w 238"/>
                      <a:gd name="T15" fmla="*/ 183 h 229"/>
                      <a:gd name="T16" fmla="*/ 218 w 238"/>
                      <a:gd name="T17" fmla="*/ 214 h 229"/>
                      <a:gd name="T18" fmla="*/ 119 w 238"/>
                      <a:gd name="T19" fmla="*/ 46 h 229"/>
                      <a:gd name="T20" fmla="*/ 20 w 238"/>
                      <a:gd name="T21" fmla="*/ 16 h 229"/>
                      <a:gd name="T22" fmla="*/ 83 w 238"/>
                      <a:gd name="T23" fmla="*/ 151 h 229"/>
                      <a:gd name="T24" fmla="*/ 119 w 238"/>
                      <a:gd name="T25" fmla="*/ 183 h 229"/>
                      <a:gd name="T26" fmla="*/ 119 w 238"/>
                      <a:gd name="T27" fmla="*/ 172 h 229"/>
                      <a:gd name="T28" fmla="*/ 89 w 238"/>
                      <a:gd name="T29" fmla="*/ 145 h 229"/>
                      <a:gd name="T30" fmla="*/ 36 w 238"/>
                      <a:gd name="T31" fmla="*/ 32 h 229"/>
                      <a:gd name="T32" fmla="*/ 36 w 238"/>
                      <a:gd name="T33" fmla="*/ 32 h 229"/>
                      <a:gd name="T34" fmla="*/ 119 w 238"/>
                      <a:gd name="T35" fmla="*/ 57 h 229"/>
                      <a:gd name="T36" fmla="*/ 119 w 238"/>
                      <a:gd name="T37" fmla="*/ 46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38" h="229">
                        <a:moveTo>
                          <a:pt x="218" y="214"/>
                        </a:moveTo>
                        <a:cubicBezTo>
                          <a:pt x="238" y="193"/>
                          <a:pt x="210" y="133"/>
                          <a:pt x="156" y="78"/>
                        </a:cubicBezTo>
                        <a:cubicBezTo>
                          <a:pt x="144" y="66"/>
                          <a:pt x="131" y="55"/>
                          <a:pt x="119" y="46"/>
                        </a:cubicBezTo>
                        <a:cubicBezTo>
                          <a:pt x="119" y="57"/>
                          <a:pt x="119" y="57"/>
                          <a:pt x="119" y="57"/>
                        </a:cubicBezTo>
                        <a:cubicBezTo>
                          <a:pt x="129" y="65"/>
                          <a:pt x="140" y="74"/>
                          <a:pt x="150" y="84"/>
                        </a:cubicBezTo>
                        <a:cubicBezTo>
                          <a:pt x="195" y="130"/>
                          <a:pt x="219" y="181"/>
                          <a:pt x="202" y="197"/>
                        </a:cubicBezTo>
                        <a:cubicBezTo>
                          <a:pt x="189" y="211"/>
                          <a:pt x="155" y="199"/>
                          <a:pt x="119" y="172"/>
                        </a:cubicBezTo>
                        <a:cubicBezTo>
                          <a:pt x="119" y="183"/>
                          <a:pt x="119" y="183"/>
                          <a:pt x="119" y="183"/>
                        </a:cubicBezTo>
                        <a:cubicBezTo>
                          <a:pt x="162" y="216"/>
                          <a:pt x="202" y="229"/>
                          <a:pt x="218" y="214"/>
                        </a:cubicBezTo>
                        <a:close/>
                        <a:moveTo>
                          <a:pt x="119" y="46"/>
                        </a:moveTo>
                        <a:cubicBezTo>
                          <a:pt x="76" y="13"/>
                          <a:pt x="36" y="0"/>
                          <a:pt x="20" y="16"/>
                        </a:cubicBezTo>
                        <a:cubicBezTo>
                          <a:pt x="0" y="36"/>
                          <a:pt x="28" y="96"/>
                          <a:pt x="83" y="151"/>
                        </a:cubicBezTo>
                        <a:cubicBezTo>
                          <a:pt x="95" y="163"/>
                          <a:pt x="107" y="174"/>
                          <a:pt x="119" y="183"/>
                        </a:cubicBezTo>
                        <a:cubicBezTo>
                          <a:pt x="119" y="172"/>
                          <a:pt x="119" y="172"/>
                          <a:pt x="119" y="172"/>
                        </a:cubicBezTo>
                        <a:cubicBezTo>
                          <a:pt x="109" y="164"/>
                          <a:pt x="99" y="155"/>
                          <a:pt x="89" y="145"/>
                        </a:cubicBezTo>
                        <a:cubicBezTo>
                          <a:pt x="43" y="99"/>
                          <a:pt x="19" y="49"/>
                          <a:pt x="36" y="32"/>
                        </a:cubicBezTo>
                        <a:cubicBezTo>
                          <a:pt x="36" y="32"/>
                          <a:pt x="36" y="32"/>
                          <a:pt x="36" y="32"/>
                        </a:cubicBezTo>
                        <a:cubicBezTo>
                          <a:pt x="49" y="19"/>
                          <a:pt x="83" y="30"/>
                          <a:pt x="119" y="57"/>
                        </a:cubicBezTo>
                        <a:lnTo>
                          <a:pt x="119" y="46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grpSp>
                <p:nvGrpSpPr>
                  <p:cNvPr id="126" name="组合 125"/>
                  <p:cNvGrpSpPr/>
                  <p:nvPr/>
                </p:nvGrpSpPr>
                <p:grpSpPr>
                  <a:xfrm>
                    <a:off x="6576731" y="1224696"/>
                    <a:ext cx="458272" cy="457200"/>
                    <a:chOff x="6576731" y="1224696"/>
                    <a:chExt cx="458272" cy="457200"/>
                  </a:xfrm>
                </p:grpSpPr>
                <p:sp>
                  <p:nvSpPr>
                    <p:cNvPr id="31" name="淘宝店chenying0907出品 25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6721950" y="1224696"/>
                      <a:ext cx="169025" cy="457200"/>
                    </a:xfrm>
                    <a:custGeom>
                      <a:avLst/>
                      <a:gdLst>
                        <a:gd name="T0" fmla="*/ 51 w 103"/>
                        <a:gd name="T1" fmla="*/ 280 h 280"/>
                        <a:gd name="T2" fmla="*/ 103 w 103"/>
                        <a:gd name="T3" fmla="*/ 140 h 280"/>
                        <a:gd name="T4" fmla="*/ 51 w 103"/>
                        <a:gd name="T5" fmla="*/ 0 h 280"/>
                        <a:gd name="T6" fmla="*/ 51 w 103"/>
                        <a:gd name="T7" fmla="*/ 22 h 280"/>
                        <a:gd name="T8" fmla="*/ 94 w 103"/>
                        <a:gd name="T9" fmla="*/ 140 h 280"/>
                        <a:gd name="T10" fmla="*/ 51 w 103"/>
                        <a:gd name="T11" fmla="*/ 257 h 280"/>
                        <a:gd name="T12" fmla="*/ 51 w 103"/>
                        <a:gd name="T13" fmla="*/ 280 h 280"/>
                        <a:gd name="T14" fmla="*/ 51 w 103"/>
                        <a:gd name="T15" fmla="*/ 0 h 280"/>
                        <a:gd name="T16" fmla="*/ 0 w 103"/>
                        <a:gd name="T17" fmla="*/ 140 h 280"/>
                        <a:gd name="T18" fmla="*/ 51 w 103"/>
                        <a:gd name="T19" fmla="*/ 280 h 280"/>
                        <a:gd name="T20" fmla="*/ 51 w 103"/>
                        <a:gd name="T21" fmla="*/ 280 h 280"/>
                        <a:gd name="T22" fmla="*/ 51 w 103"/>
                        <a:gd name="T23" fmla="*/ 257 h 280"/>
                        <a:gd name="T24" fmla="*/ 51 w 103"/>
                        <a:gd name="T25" fmla="*/ 257 h 280"/>
                        <a:gd name="T26" fmla="*/ 51 w 103"/>
                        <a:gd name="T27" fmla="*/ 257 h 280"/>
                        <a:gd name="T28" fmla="*/ 8 w 103"/>
                        <a:gd name="T29" fmla="*/ 140 h 280"/>
                        <a:gd name="T30" fmla="*/ 51 w 103"/>
                        <a:gd name="T31" fmla="*/ 22 h 280"/>
                        <a:gd name="T32" fmla="*/ 51 w 103"/>
                        <a:gd name="T33" fmla="*/ 22 h 280"/>
                        <a:gd name="T34" fmla="*/ 51 w 103"/>
                        <a:gd name="T35" fmla="*/ 0 h 2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</a:cxnLst>
                      <a:rect l="0" t="0" r="r" b="b"/>
                      <a:pathLst>
                        <a:path w="103" h="280">
                          <a:moveTo>
                            <a:pt x="51" y="280"/>
                          </a:moveTo>
                          <a:cubicBezTo>
                            <a:pt x="80" y="280"/>
                            <a:pt x="103" y="217"/>
                            <a:pt x="103" y="140"/>
                          </a:cubicBezTo>
                          <a:cubicBezTo>
                            <a:pt x="103" y="62"/>
                            <a:pt x="80" y="0"/>
                            <a:pt x="51" y="0"/>
                          </a:cubicBezTo>
                          <a:cubicBezTo>
                            <a:pt x="51" y="22"/>
                            <a:pt x="51" y="22"/>
                            <a:pt x="51" y="22"/>
                          </a:cubicBezTo>
                          <a:cubicBezTo>
                            <a:pt x="75" y="22"/>
                            <a:pt x="94" y="75"/>
                            <a:pt x="94" y="140"/>
                          </a:cubicBezTo>
                          <a:cubicBezTo>
                            <a:pt x="94" y="204"/>
                            <a:pt x="75" y="257"/>
                            <a:pt x="51" y="257"/>
                          </a:cubicBezTo>
                          <a:lnTo>
                            <a:pt x="51" y="280"/>
                          </a:lnTo>
                          <a:close/>
                          <a:moveTo>
                            <a:pt x="51" y="0"/>
                          </a:moveTo>
                          <a:cubicBezTo>
                            <a:pt x="23" y="0"/>
                            <a:pt x="0" y="62"/>
                            <a:pt x="0" y="140"/>
                          </a:cubicBezTo>
                          <a:cubicBezTo>
                            <a:pt x="0" y="217"/>
                            <a:pt x="23" y="280"/>
                            <a:pt x="51" y="280"/>
                          </a:cubicBezTo>
                          <a:cubicBezTo>
                            <a:pt x="51" y="280"/>
                            <a:pt x="51" y="280"/>
                            <a:pt x="51" y="280"/>
                          </a:cubicBezTo>
                          <a:cubicBezTo>
                            <a:pt x="51" y="257"/>
                            <a:pt x="51" y="257"/>
                            <a:pt x="51" y="257"/>
                          </a:cubicBezTo>
                          <a:cubicBezTo>
                            <a:pt x="51" y="257"/>
                            <a:pt x="51" y="257"/>
                            <a:pt x="51" y="257"/>
                          </a:cubicBezTo>
                          <a:cubicBezTo>
                            <a:pt x="51" y="257"/>
                            <a:pt x="51" y="257"/>
                            <a:pt x="51" y="257"/>
                          </a:cubicBezTo>
                          <a:cubicBezTo>
                            <a:pt x="27" y="257"/>
                            <a:pt x="8" y="204"/>
                            <a:pt x="8" y="140"/>
                          </a:cubicBezTo>
                          <a:cubicBezTo>
                            <a:pt x="8" y="75"/>
                            <a:pt x="27" y="22"/>
                            <a:pt x="51" y="22"/>
                          </a:cubicBezTo>
                          <a:cubicBezTo>
                            <a:pt x="51" y="22"/>
                            <a:pt x="51" y="22"/>
                            <a:pt x="51" y="22"/>
                          </a:cubicBezTo>
                          <a:cubicBezTo>
                            <a:pt x="51" y="0"/>
                            <a:pt x="51" y="0"/>
                            <a:pt x="51" y="0"/>
                          </a:cubicBez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32" name="淘宝店chenying0907出品 26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6576731" y="1368761"/>
                      <a:ext cx="458272" cy="167879"/>
                    </a:xfrm>
                    <a:custGeom>
                      <a:avLst/>
                      <a:gdLst>
                        <a:gd name="T0" fmla="*/ 280 w 280"/>
                        <a:gd name="T1" fmla="*/ 52 h 103"/>
                        <a:gd name="T2" fmla="*/ 140 w 280"/>
                        <a:gd name="T3" fmla="*/ 0 h 103"/>
                        <a:gd name="T4" fmla="*/ 140 w 280"/>
                        <a:gd name="T5" fmla="*/ 8 h 103"/>
                        <a:gd name="T6" fmla="*/ 257 w 280"/>
                        <a:gd name="T7" fmla="*/ 52 h 103"/>
                        <a:gd name="T8" fmla="*/ 140 w 280"/>
                        <a:gd name="T9" fmla="*/ 95 h 103"/>
                        <a:gd name="T10" fmla="*/ 140 w 280"/>
                        <a:gd name="T11" fmla="*/ 103 h 103"/>
                        <a:gd name="T12" fmla="*/ 280 w 280"/>
                        <a:gd name="T13" fmla="*/ 52 h 103"/>
                        <a:gd name="T14" fmla="*/ 140 w 280"/>
                        <a:gd name="T15" fmla="*/ 0 h 103"/>
                        <a:gd name="T16" fmla="*/ 140 w 280"/>
                        <a:gd name="T17" fmla="*/ 0 h 103"/>
                        <a:gd name="T18" fmla="*/ 0 w 280"/>
                        <a:gd name="T19" fmla="*/ 52 h 103"/>
                        <a:gd name="T20" fmla="*/ 140 w 280"/>
                        <a:gd name="T21" fmla="*/ 103 h 103"/>
                        <a:gd name="T22" fmla="*/ 140 w 280"/>
                        <a:gd name="T23" fmla="*/ 103 h 103"/>
                        <a:gd name="T24" fmla="*/ 140 w 280"/>
                        <a:gd name="T25" fmla="*/ 95 h 103"/>
                        <a:gd name="T26" fmla="*/ 140 w 280"/>
                        <a:gd name="T27" fmla="*/ 95 h 103"/>
                        <a:gd name="T28" fmla="*/ 23 w 280"/>
                        <a:gd name="T29" fmla="*/ 52 h 103"/>
                        <a:gd name="T30" fmla="*/ 23 w 280"/>
                        <a:gd name="T31" fmla="*/ 52 h 103"/>
                        <a:gd name="T32" fmla="*/ 140 w 280"/>
                        <a:gd name="T33" fmla="*/ 8 h 103"/>
                        <a:gd name="T34" fmla="*/ 140 w 280"/>
                        <a:gd name="T35" fmla="*/ 8 h 103"/>
                        <a:gd name="T36" fmla="*/ 140 w 280"/>
                        <a:gd name="T37" fmla="*/ 0 h 1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280" h="103">
                          <a:moveTo>
                            <a:pt x="280" y="52"/>
                          </a:moveTo>
                          <a:cubicBezTo>
                            <a:pt x="280" y="23"/>
                            <a:pt x="217" y="0"/>
                            <a:pt x="140" y="0"/>
                          </a:cubicBezTo>
                          <a:cubicBezTo>
                            <a:pt x="140" y="8"/>
                            <a:pt x="140" y="8"/>
                            <a:pt x="140" y="8"/>
                          </a:cubicBezTo>
                          <a:cubicBezTo>
                            <a:pt x="205" y="8"/>
                            <a:pt x="257" y="28"/>
                            <a:pt x="257" y="52"/>
                          </a:cubicBezTo>
                          <a:cubicBezTo>
                            <a:pt x="257" y="75"/>
                            <a:pt x="205" y="95"/>
                            <a:pt x="140" y="95"/>
                          </a:cubicBezTo>
                          <a:cubicBezTo>
                            <a:pt x="140" y="103"/>
                            <a:pt x="140" y="103"/>
                            <a:pt x="140" y="103"/>
                          </a:cubicBezTo>
                          <a:cubicBezTo>
                            <a:pt x="217" y="103"/>
                            <a:pt x="280" y="80"/>
                            <a:pt x="280" y="52"/>
                          </a:cubicBezTo>
                          <a:close/>
                          <a:moveTo>
                            <a:pt x="140" y="0"/>
                          </a:moveTo>
                          <a:cubicBezTo>
                            <a:pt x="140" y="0"/>
                            <a:pt x="140" y="0"/>
                            <a:pt x="140" y="0"/>
                          </a:cubicBezTo>
                          <a:cubicBezTo>
                            <a:pt x="63" y="0"/>
                            <a:pt x="0" y="23"/>
                            <a:pt x="0" y="52"/>
                          </a:cubicBezTo>
                          <a:cubicBezTo>
                            <a:pt x="0" y="80"/>
                            <a:pt x="63" y="103"/>
                            <a:pt x="140" y="103"/>
                          </a:cubicBezTo>
                          <a:cubicBezTo>
                            <a:pt x="140" y="103"/>
                            <a:pt x="140" y="103"/>
                            <a:pt x="140" y="103"/>
                          </a:cubicBezTo>
                          <a:cubicBezTo>
                            <a:pt x="140" y="95"/>
                            <a:pt x="140" y="95"/>
                            <a:pt x="140" y="95"/>
                          </a:cubicBezTo>
                          <a:cubicBezTo>
                            <a:pt x="140" y="95"/>
                            <a:pt x="140" y="95"/>
                            <a:pt x="140" y="95"/>
                          </a:cubicBezTo>
                          <a:cubicBezTo>
                            <a:pt x="75" y="95"/>
                            <a:pt x="23" y="75"/>
                            <a:pt x="23" y="52"/>
                          </a:cubicBezTo>
                          <a:cubicBezTo>
                            <a:pt x="23" y="52"/>
                            <a:pt x="23" y="52"/>
                            <a:pt x="23" y="52"/>
                          </a:cubicBezTo>
                          <a:cubicBezTo>
                            <a:pt x="23" y="28"/>
                            <a:pt x="75" y="8"/>
                            <a:pt x="140" y="8"/>
                          </a:cubicBezTo>
                          <a:cubicBezTo>
                            <a:pt x="140" y="8"/>
                            <a:pt x="140" y="8"/>
                            <a:pt x="140" y="8"/>
                          </a:cubicBezTo>
                          <a:lnTo>
                            <a:pt x="140" y="0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33" name="淘宝店chenying0907出品 27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6611251" y="1265178"/>
                      <a:ext cx="389233" cy="373856"/>
                    </a:xfrm>
                    <a:custGeom>
                      <a:avLst/>
                      <a:gdLst>
                        <a:gd name="T0" fmla="*/ 218 w 238"/>
                        <a:gd name="T1" fmla="*/ 16 h 229"/>
                        <a:gd name="T2" fmla="*/ 119 w 238"/>
                        <a:gd name="T3" fmla="*/ 46 h 229"/>
                        <a:gd name="T4" fmla="*/ 119 w 238"/>
                        <a:gd name="T5" fmla="*/ 57 h 229"/>
                        <a:gd name="T6" fmla="*/ 202 w 238"/>
                        <a:gd name="T7" fmla="*/ 32 h 229"/>
                        <a:gd name="T8" fmla="*/ 150 w 238"/>
                        <a:gd name="T9" fmla="*/ 145 h 229"/>
                        <a:gd name="T10" fmla="*/ 119 w 238"/>
                        <a:gd name="T11" fmla="*/ 172 h 229"/>
                        <a:gd name="T12" fmla="*/ 119 w 238"/>
                        <a:gd name="T13" fmla="*/ 183 h 229"/>
                        <a:gd name="T14" fmla="*/ 156 w 238"/>
                        <a:gd name="T15" fmla="*/ 151 h 229"/>
                        <a:gd name="T16" fmla="*/ 218 w 238"/>
                        <a:gd name="T17" fmla="*/ 16 h 229"/>
                        <a:gd name="T18" fmla="*/ 119 w 238"/>
                        <a:gd name="T19" fmla="*/ 46 h 229"/>
                        <a:gd name="T20" fmla="*/ 83 w 238"/>
                        <a:gd name="T21" fmla="*/ 78 h 229"/>
                        <a:gd name="T22" fmla="*/ 20 w 238"/>
                        <a:gd name="T23" fmla="*/ 214 h 229"/>
                        <a:gd name="T24" fmla="*/ 119 w 238"/>
                        <a:gd name="T25" fmla="*/ 183 h 229"/>
                        <a:gd name="T26" fmla="*/ 119 w 238"/>
                        <a:gd name="T27" fmla="*/ 172 h 229"/>
                        <a:gd name="T28" fmla="*/ 36 w 238"/>
                        <a:gd name="T29" fmla="*/ 197 h 229"/>
                        <a:gd name="T30" fmla="*/ 36 w 238"/>
                        <a:gd name="T31" fmla="*/ 197 h 229"/>
                        <a:gd name="T32" fmla="*/ 89 w 238"/>
                        <a:gd name="T33" fmla="*/ 84 h 229"/>
                        <a:gd name="T34" fmla="*/ 119 w 238"/>
                        <a:gd name="T35" fmla="*/ 57 h 229"/>
                        <a:gd name="T36" fmla="*/ 119 w 238"/>
                        <a:gd name="T37" fmla="*/ 46 h 2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238" h="229">
                          <a:moveTo>
                            <a:pt x="218" y="16"/>
                          </a:moveTo>
                          <a:cubicBezTo>
                            <a:pt x="202" y="0"/>
                            <a:pt x="162" y="13"/>
                            <a:pt x="119" y="46"/>
                          </a:cubicBezTo>
                          <a:cubicBezTo>
                            <a:pt x="119" y="57"/>
                            <a:pt x="119" y="57"/>
                            <a:pt x="119" y="57"/>
                          </a:cubicBezTo>
                          <a:cubicBezTo>
                            <a:pt x="155" y="30"/>
                            <a:pt x="189" y="19"/>
                            <a:pt x="202" y="32"/>
                          </a:cubicBezTo>
                          <a:cubicBezTo>
                            <a:pt x="219" y="49"/>
                            <a:pt x="195" y="99"/>
                            <a:pt x="150" y="145"/>
                          </a:cubicBezTo>
                          <a:cubicBezTo>
                            <a:pt x="140" y="155"/>
                            <a:pt x="129" y="164"/>
                            <a:pt x="119" y="172"/>
                          </a:cubicBezTo>
                          <a:cubicBezTo>
                            <a:pt x="119" y="183"/>
                            <a:pt x="119" y="183"/>
                            <a:pt x="119" y="183"/>
                          </a:cubicBezTo>
                          <a:cubicBezTo>
                            <a:pt x="131" y="174"/>
                            <a:pt x="144" y="163"/>
                            <a:pt x="156" y="151"/>
                          </a:cubicBezTo>
                          <a:cubicBezTo>
                            <a:pt x="210" y="96"/>
                            <a:pt x="238" y="36"/>
                            <a:pt x="218" y="16"/>
                          </a:cubicBezTo>
                          <a:close/>
                          <a:moveTo>
                            <a:pt x="119" y="46"/>
                          </a:moveTo>
                          <a:cubicBezTo>
                            <a:pt x="107" y="55"/>
                            <a:pt x="95" y="66"/>
                            <a:pt x="83" y="78"/>
                          </a:cubicBezTo>
                          <a:cubicBezTo>
                            <a:pt x="28" y="133"/>
                            <a:pt x="0" y="193"/>
                            <a:pt x="20" y="214"/>
                          </a:cubicBezTo>
                          <a:cubicBezTo>
                            <a:pt x="36" y="229"/>
                            <a:pt x="76" y="216"/>
                            <a:pt x="119" y="183"/>
                          </a:cubicBezTo>
                          <a:cubicBezTo>
                            <a:pt x="119" y="172"/>
                            <a:pt x="119" y="172"/>
                            <a:pt x="119" y="172"/>
                          </a:cubicBezTo>
                          <a:cubicBezTo>
                            <a:pt x="83" y="199"/>
                            <a:pt x="49" y="211"/>
                            <a:pt x="36" y="197"/>
                          </a:cubicBezTo>
                          <a:cubicBezTo>
                            <a:pt x="36" y="197"/>
                            <a:pt x="36" y="197"/>
                            <a:pt x="36" y="197"/>
                          </a:cubicBezTo>
                          <a:cubicBezTo>
                            <a:pt x="19" y="181"/>
                            <a:pt x="43" y="130"/>
                            <a:pt x="89" y="84"/>
                          </a:cubicBezTo>
                          <a:cubicBezTo>
                            <a:pt x="99" y="74"/>
                            <a:pt x="109" y="65"/>
                            <a:pt x="119" y="57"/>
                          </a:cubicBezTo>
                          <a:lnTo>
                            <a:pt x="119" y="46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35" name="Oval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71944" y="1417578"/>
                      <a:ext cx="70229" cy="70247"/>
                    </a:xfrm>
                    <a:prstGeom prst="ellipse">
                      <a:avLst/>
                    </a:pr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</p:grpSp>
            </p:grpSp>
            <p:grpSp>
              <p:nvGrpSpPr>
                <p:cNvPr id="140" name="组合 139"/>
                <p:cNvGrpSpPr/>
                <p:nvPr/>
              </p:nvGrpSpPr>
              <p:grpSpPr>
                <a:xfrm>
                  <a:off x="7214741" y="1093728"/>
                  <a:ext cx="289246" cy="366712"/>
                  <a:chOff x="7214741" y="1093728"/>
                  <a:chExt cx="289246" cy="366712"/>
                </a:xfrm>
              </p:grpSpPr>
              <p:sp>
                <p:nvSpPr>
                  <p:cNvPr id="36" name="淘宝店chenying0907出品 30"/>
                  <p:cNvSpPr>
                    <a:spLocks noEditPoints="1"/>
                  </p:cNvSpPr>
                  <p:nvPr/>
                </p:nvSpPr>
                <p:spPr bwMode="auto">
                  <a:xfrm>
                    <a:off x="7311156" y="1094918"/>
                    <a:ext cx="192831" cy="365522"/>
                  </a:xfrm>
                  <a:custGeom>
                    <a:avLst/>
                    <a:gdLst>
                      <a:gd name="T0" fmla="*/ 67 w 162"/>
                      <a:gd name="T1" fmla="*/ 307 h 307"/>
                      <a:gd name="T2" fmla="*/ 162 w 162"/>
                      <a:gd name="T3" fmla="*/ 307 h 307"/>
                      <a:gd name="T4" fmla="*/ 67 w 162"/>
                      <a:gd name="T5" fmla="*/ 127 h 307"/>
                      <a:gd name="T6" fmla="*/ 67 w 162"/>
                      <a:gd name="T7" fmla="*/ 193 h 307"/>
                      <a:gd name="T8" fmla="*/ 110 w 162"/>
                      <a:gd name="T9" fmla="*/ 267 h 307"/>
                      <a:gd name="T10" fmla="*/ 67 w 162"/>
                      <a:gd name="T11" fmla="*/ 267 h 307"/>
                      <a:gd name="T12" fmla="*/ 67 w 162"/>
                      <a:gd name="T13" fmla="*/ 307 h 307"/>
                      <a:gd name="T14" fmla="*/ 0 w 162"/>
                      <a:gd name="T15" fmla="*/ 0 h 307"/>
                      <a:gd name="T16" fmla="*/ 0 w 162"/>
                      <a:gd name="T17" fmla="*/ 307 h 307"/>
                      <a:gd name="T18" fmla="*/ 67 w 162"/>
                      <a:gd name="T19" fmla="*/ 307 h 307"/>
                      <a:gd name="T20" fmla="*/ 67 w 162"/>
                      <a:gd name="T21" fmla="*/ 267 h 307"/>
                      <a:gd name="T22" fmla="*/ 24 w 162"/>
                      <a:gd name="T23" fmla="*/ 267 h 307"/>
                      <a:gd name="T24" fmla="*/ 24 w 162"/>
                      <a:gd name="T25" fmla="*/ 120 h 307"/>
                      <a:gd name="T26" fmla="*/ 24 w 162"/>
                      <a:gd name="T27" fmla="*/ 120 h 307"/>
                      <a:gd name="T28" fmla="*/ 67 w 162"/>
                      <a:gd name="T29" fmla="*/ 193 h 307"/>
                      <a:gd name="T30" fmla="*/ 67 w 162"/>
                      <a:gd name="T31" fmla="*/ 127 h 307"/>
                      <a:gd name="T32" fmla="*/ 0 w 162"/>
                      <a:gd name="T33" fmla="*/ 0 h 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62" h="307">
                        <a:moveTo>
                          <a:pt x="67" y="307"/>
                        </a:moveTo>
                        <a:lnTo>
                          <a:pt x="162" y="307"/>
                        </a:lnTo>
                        <a:lnTo>
                          <a:pt x="67" y="127"/>
                        </a:lnTo>
                        <a:lnTo>
                          <a:pt x="67" y="193"/>
                        </a:lnTo>
                        <a:lnTo>
                          <a:pt x="110" y="267"/>
                        </a:lnTo>
                        <a:lnTo>
                          <a:pt x="67" y="267"/>
                        </a:lnTo>
                        <a:lnTo>
                          <a:pt x="67" y="307"/>
                        </a:lnTo>
                        <a:close/>
                        <a:moveTo>
                          <a:pt x="0" y="0"/>
                        </a:moveTo>
                        <a:lnTo>
                          <a:pt x="0" y="307"/>
                        </a:lnTo>
                        <a:lnTo>
                          <a:pt x="67" y="307"/>
                        </a:lnTo>
                        <a:lnTo>
                          <a:pt x="67" y="267"/>
                        </a:lnTo>
                        <a:lnTo>
                          <a:pt x="24" y="267"/>
                        </a:lnTo>
                        <a:lnTo>
                          <a:pt x="24" y="120"/>
                        </a:lnTo>
                        <a:lnTo>
                          <a:pt x="24" y="120"/>
                        </a:lnTo>
                        <a:lnTo>
                          <a:pt x="67" y="193"/>
                        </a:lnTo>
                        <a:lnTo>
                          <a:pt x="67" y="12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37" name="淘宝店chenying0907出品 31"/>
                  <p:cNvSpPr>
                    <a:spLocks noChangeArrowheads="1"/>
                  </p:cNvSpPr>
                  <p:nvPr/>
                </p:nvSpPr>
                <p:spPr bwMode="auto">
                  <a:xfrm>
                    <a:off x="7214741" y="1093728"/>
                    <a:ext cx="48803" cy="355997"/>
                  </a:xfrm>
                  <a:prstGeom prst="rect">
                    <a:avLst/>
                  </a:pr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38" name="淘宝店chenying0907出品 32"/>
                <p:cNvSpPr>
                  <a:spLocks noEditPoints="1"/>
                </p:cNvSpPr>
                <p:nvPr/>
              </p:nvSpPr>
              <p:spPr bwMode="auto">
                <a:xfrm>
                  <a:off x="5634002" y="2886809"/>
                  <a:ext cx="421372" cy="308372"/>
                </a:xfrm>
                <a:custGeom>
                  <a:avLst/>
                  <a:gdLst>
                    <a:gd name="T0" fmla="*/ 213 w 258"/>
                    <a:gd name="T1" fmla="*/ 31 h 189"/>
                    <a:gd name="T2" fmla="*/ 204 w 258"/>
                    <a:gd name="T3" fmla="*/ 69 h 189"/>
                    <a:gd name="T4" fmla="*/ 228 w 258"/>
                    <a:gd name="T5" fmla="*/ 109 h 189"/>
                    <a:gd name="T6" fmla="*/ 204 w 258"/>
                    <a:gd name="T7" fmla="*/ 146 h 189"/>
                    <a:gd name="T8" fmla="*/ 204 w 258"/>
                    <a:gd name="T9" fmla="*/ 27 h 189"/>
                    <a:gd name="T10" fmla="*/ 91 w 258"/>
                    <a:gd name="T11" fmla="*/ 14 h 189"/>
                    <a:gd name="T12" fmla="*/ 97 w 258"/>
                    <a:gd name="T13" fmla="*/ 15 h 189"/>
                    <a:gd name="T14" fmla="*/ 91 w 258"/>
                    <a:gd name="T15" fmla="*/ 42 h 189"/>
                    <a:gd name="T16" fmla="*/ 91 w 258"/>
                    <a:gd name="T17" fmla="*/ 162 h 189"/>
                    <a:gd name="T18" fmla="*/ 166 w 258"/>
                    <a:gd name="T19" fmla="*/ 145 h 189"/>
                    <a:gd name="T20" fmla="*/ 204 w 258"/>
                    <a:gd name="T21" fmla="*/ 125 h 189"/>
                    <a:gd name="T22" fmla="*/ 191 w 258"/>
                    <a:gd name="T23" fmla="*/ 122 h 189"/>
                    <a:gd name="T24" fmla="*/ 204 w 258"/>
                    <a:gd name="T25" fmla="*/ 69 h 189"/>
                    <a:gd name="T26" fmla="*/ 91 w 258"/>
                    <a:gd name="T27" fmla="*/ 6 h 189"/>
                    <a:gd name="T28" fmla="*/ 78 w 258"/>
                    <a:gd name="T29" fmla="*/ 24 h 189"/>
                    <a:gd name="T30" fmla="*/ 91 w 258"/>
                    <a:gd name="T31" fmla="*/ 14 h 189"/>
                    <a:gd name="T32" fmla="*/ 78 w 258"/>
                    <a:gd name="T33" fmla="*/ 188 h 189"/>
                    <a:gd name="T34" fmla="*/ 91 w 258"/>
                    <a:gd name="T35" fmla="*/ 162 h 189"/>
                    <a:gd name="T36" fmla="*/ 78 w 258"/>
                    <a:gd name="T37" fmla="*/ 176 h 189"/>
                    <a:gd name="T38" fmla="*/ 91 w 258"/>
                    <a:gd name="T39" fmla="*/ 42 h 189"/>
                    <a:gd name="T40" fmla="*/ 80 w 258"/>
                    <a:gd name="T41" fmla="*/ 134 h 189"/>
                    <a:gd name="T42" fmla="*/ 78 w 258"/>
                    <a:gd name="T43" fmla="*/ 64 h 189"/>
                    <a:gd name="T44" fmla="*/ 78 w 258"/>
                    <a:gd name="T45" fmla="*/ 33 h 189"/>
                    <a:gd name="T46" fmla="*/ 91 w 258"/>
                    <a:gd name="T47" fmla="*/ 42 h 189"/>
                    <a:gd name="T48" fmla="*/ 60 w 258"/>
                    <a:gd name="T49" fmla="*/ 18 h 189"/>
                    <a:gd name="T50" fmla="*/ 68 w 258"/>
                    <a:gd name="T51" fmla="*/ 42 h 189"/>
                    <a:gd name="T52" fmla="*/ 78 w 258"/>
                    <a:gd name="T53" fmla="*/ 33 h 189"/>
                    <a:gd name="T54" fmla="*/ 78 w 258"/>
                    <a:gd name="T55" fmla="*/ 9 h 189"/>
                    <a:gd name="T56" fmla="*/ 78 w 258"/>
                    <a:gd name="T57" fmla="*/ 188 h 189"/>
                    <a:gd name="T58" fmla="*/ 60 w 258"/>
                    <a:gd name="T59" fmla="*/ 176 h 189"/>
                    <a:gd name="T60" fmla="*/ 78 w 258"/>
                    <a:gd name="T61" fmla="*/ 64 h 189"/>
                    <a:gd name="T62" fmla="*/ 60 w 258"/>
                    <a:gd name="T63" fmla="*/ 134 h 189"/>
                    <a:gd name="T64" fmla="*/ 70 w 258"/>
                    <a:gd name="T65" fmla="*/ 116 h 189"/>
                    <a:gd name="T66" fmla="*/ 60 w 258"/>
                    <a:gd name="T67" fmla="*/ 87 h 189"/>
                    <a:gd name="T68" fmla="*/ 76 w 258"/>
                    <a:gd name="T69" fmla="*/ 68 h 189"/>
                    <a:gd name="T70" fmla="*/ 60 w 258"/>
                    <a:gd name="T71" fmla="*/ 18 h 189"/>
                    <a:gd name="T72" fmla="*/ 60 w 258"/>
                    <a:gd name="T73" fmla="*/ 187 h 189"/>
                    <a:gd name="T74" fmla="*/ 59 w 258"/>
                    <a:gd name="T75" fmla="*/ 175 h 189"/>
                    <a:gd name="T76" fmla="*/ 49 w 258"/>
                    <a:gd name="T77" fmla="*/ 144 h 189"/>
                    <a:gd name="T78" fmla="*/ 60 w 258"/>
                    <a:gd name="T79" fmla="*/ 125 h 189"/>
                    <a:gd name="T80" fmla="*/ 41 w 258"/>
                    <a:gd name="T81" fmla="*/ 125 h 189"/>
                    <a:gd name="T82" fmla="*/ 60 w 258"/>
                    <a:gd name="T83" fmla="*/ 87 h 189"/>
                    <a:gd name="T84" fmla="*/ 51 w 258"/>
                    <a:gd name="T85" fmla="*/ 76 h 189"/>
                    <a:gd name="T86" fmla="*/ 43 w 258"/>
                    <a:gd name="T87" fmla="*/ 51 h 189"/>
                    <a:gd name="T88" fmla="*/ 60 w 258"/>
                    <a:gd name="T89" fmla="*/ 18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8" h="189">
                      <a:moveTo>
                        <a:pt x="253" y="104"/>
                      </a:moveTo>
                      <a:cubicBezTo>
                        <a:pt x="258" y="60"/>
                        <a:pt x="213" y="31"/>
                        <a:pt x="213" y="31"/>
                      </a:cubicBezTo>
                      <a:cubicBezTo>
                        <a:pt x="210" y="30"/>
                        <a:pt x="207" y="28"/>
                        <a:pt x="204" y="27"/>
                      </a:cubicBezTo>
                      <a:cubicBezTo>
                        <a:pt x="204" y="69"/>
                        <a:pt x="204" y="69"/>
                        <a:pt x="204" y="69"/>
                      </a:cubicBezTo>
                      <a:cubicBezTo>
                        <a:pt x="208" y="69"/>
                        <a:pt x="212" y="70"/>
                        <a:pt x="216" y="72"/>
                      </a:cubicBezTo>
                      <a:cubicBezTo>
                        <a:pt x="230" y="79"/>
                        <a:pt x="235" y="95"/>
                        <a:pt x="228" y="109"/>
                      </a:cubicBezTo>
                      <a:cubicBezTo>
                        <a:pt x="224" y="119"/>
                        <a:pt x="214" y="125"/>
                        <a:pt x="204" y="125"/>
                      </a:cubicBezTo>
                      <a:cubicBezTo>
                        <a:pt x="204" y="146"/>
                        <a:pt x="204" y="146"/>
                        <a:pt x="204" y="146"/>
                      </a:cubicBezTo>
                      <a:cubicBezTo>
                        <a:pt x="230" y="144"/>
                        <a:pt x="249" y="134"/>
                        <a:pt x="253" y="104"/>
                      </a:cubicBezTo>
                      <a:close/>
                      <a:moveTo>
                        <a:pt x="204" y="27"/>
                      </a:moveTo>
                      <a:cubicBezTo>
                        <a:pt x="156" y="5"/>
                        <a:pt x="119" y="0"/>
                        <a:pt x="91" y="6"/>
                      </a:cubicBezTo>
                      <a:cubicBezTo>
                        <a:pt x="91" y="14"/>
                        <a:pt x="91" y="14"/>
                        <a:pt x="91" y="14"/>
                      </a:cubicBezTo>
                      <a:cubicBezTo>
                        <a:pt x="93" y="14"/>
                        <a:pt x="95" y="14"/>
                        <a:pt x="97" y="15"/>
                      </a:cubicBezTo>
                      <a:cubicBezTo>
                        <a:pt x="97" y="15"/>
                        <a:pt x="97" y="15"/>
                        <a:pt x="97" y="15"/>
                      </a:cubicBezTo>
                      <a:cubicBezTo>
                        <a:pt x="104" y="19"/>
                        <a:pt x="107" y="27"/>
                        <a:pt x="103" y="34"/>
                      </a:cubicBezTo>
                      <a:cubicBezTo>
                        <a:pt x="101" y="39"/>
                        <a:pt x="96" y="42"/>
                        <a:pt x="91" y="42"/>
                      </a:cubicBezTo>
                      <a:cubicBezTo>
                        <a:pt x="91" y="146"/>
                        <a:pt x="91" y="146"/>
                        <a:pt x="91" y="146"/>
                      </a:cubicBezTo>
                      <a:cubicBezTo>
                        <a:pt x="93" y="151"/>
                        <a:pt x="93" y="157"/>
                        <a:pt x="91" y="162"/>
                      </a:cubicBezTo>
                      <a:cubicBezTo>
                        <a:pt x="91" y="185"/>
                        <a:pt x="91" y="185"/>
                        <a:pt x="91" y="185"/>
                      </a:cubicBezTo>
                      <a:cubicBezTo>
                        <a:pt x="117" y="174"/>
                        <a:pt x="138" y="143"/>
                        <a:pt x="166" y="145"/>
                      </a:cubicBezTo>
                      <a:cubicBezTo>
                        <a:pt x="179" y="147"/>
                        <a:pt x="192" y="147"/>
                        <a:pt x="204" y="146"/>
                      </a:cubicBezTo>
                      <a:cubicBezTo>
                        <a:pt x="204" y="125"/>
                        <a:pt x="204" y="125"/>
                        <a:pt x="204" y="125"/>
                      </a:cubicBezTo>
                      <a:cubicBezTo>
                        <a:pt x="199" y="125"/>
                        <a:pt x="195" y="124"/>
                        <a:pt x="191" y="122"/>
                      </a:cubicBezTo>
                      <a:cubicBezTo>
                        <a:pt x="191" y="122"/>
                        <a:pt x="191" y="122"/>
                        <a:pt x="191" y="122"/>
                      </a:cubicBezTo>
                      <a:cubicBezTo>
                        <a:pt x="177" y="115"/>
                        <a:pt x="172" y="98"/>
                        <a:pt x="179" y="84"/>
                      </a:cubicBezTo>
                      <a:cubicBezTo>
                        <a:pt x="184" y="74"/>
                        <a:pt x="193" y="69"/>
                        <a:pt x="204" y="69"/>
                      </a:cubicBezTo>
                      <a:lnTo>
                        <a:pt x="204" y="27"/>
                      </a:lnTo>
                      <a:close/>
                      <a:moveTo>
                        <a:pt x="91" y="6"/>
                      </a:moveTo>
                      <a:cubicBezTo>
                        <a:pt x="86" y="6"/>
                        <a:pt x="82" y="8"/>
                        <a:pt x="78" y="9"/>
                      </a:cubicBezTo>
                      <a:cubicBezTo>
                        <a:pt x="78" y="24"/>
                        <a:pt x="78" y="24"/>
                        <a:pt x="78" y="24"/>
                      </a:cubicBezTo>
                      <a:cubicBezTo>
                        <a:pt x="78" y="23"/>
                        <a:pt x="78" y="22"/>
                        <a:pt x="78" y="22"/>
                      </a:cubicBezTo>
                      <a:cubicBezTo>
                        <a:pt x="81" y="17"/>
                        <a:pt x="86" y="14"/>
                        <a:pt x="91" y="14"/>
                      </a:cubicBezTo>
                      <a:cubicBezTo>
                        <a:pt x="91" y="6"/>
                        <a:pt x="91" y="6"/>
                        <a:pt x="91" y="6"/>
                      </a:cubicBezTo>
                      <a:close/>
                      <a:moveTo>
                        <a:pt x="78" y="188"/>
                      </a:moveTo>
                      <a:cubicBezTo>
                        <a:pt x="82" y="188"/>
                        <a:pt x="87" y="187"/>
                        <a:pt x="91" y="185"/>
                      </a:cubicBezTo>
                      <a:cubicBezTo>
                        <a:pt x="91" y="162"/>
                        <a:pt x="91" y="162"/>
                        <a:pt x="91" y="162"/>
                      </a:cubicBezTo>
                      <a:cubicBezTo>
                        <a:pt x="90" y="163"/>
                        <a:pt x="90" y="164"/>
                        <a:pt x="90" y="165"/>
                      </a:cubicBezTo>
                      <a:cubicBezTo>
                        <a:pt x="87" y="170"/>
                        <a:pt x="83" y="174"/>
                        <a:pt x="78" y="176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lose/>
                      <a:moveTo>
                        <a:pt x="91" y="42"/>
                      </a:moveTo>
                      <a:cubicBezTo>
                        <a:pt x="91" y="146"/>
                        <a:pt x="91" y="146"/>
                        <a:pt x="91" y="146"/>
                      </a:cubicBezTo>
                      <a:cubicBezTo>
                        <a:pt x="89" y="141"/>
                        <a:pt x="85" y="136"/>
                        <a:pt x="80" y="134"/>
                      </a:cubicBezTo>
                      <a:cubicBezTo>
                        <a:pt x="79" y="133"/>
                        <a:pt x="78" y="133"/>
                        <a:pt x="78" y="133"/>
                      </a:cubicBezTo>
                      <a:cubicBezTo>
                        <a:pt x="78" y="64"/>
                        <a:pt x="78" y="64"/>
                        <a:pt x="78" y="64"/>
                      </a:cubicBezTo>
                      <a:cubicBezTo>
                        <a:pt x="79" y="61"/>
                        <a:pt x="79" y="57"/>
                        <a:pt x="78" y="54"/>
                      </a:cubicBezTo>
                      <a:cubicBezTo>
                        <a:pt x="78" y="33"/>
                        <a:pt x="78" y="33"/>
                        <a:pt x="78" y="33"/>
                      </a:cubicBezTo>
                      <a:cubicBezTo>
                        <a:pt x="79" y="36"/>
                        <a:pt x="81" y="39"/>
                        <a:pt x="84" y="41"/>
                      </a:cubicBezTo>
                      <a:cubicBezTo>
                        <a:pt x="86" y="42"/>
                        <a:pt x="89" y="42"/>
                        <a:pt x="91" y="42"/>
                      </a:cubicBezTo>
                      <a:close/>
                      <a:moveTo>
                        <a:pt x="78" y="9"/>
                      </a:moveTo>
                      <a:cubicBezTo>
                        <a:pt x="71" y="11"/>
                        <a:pt x="65" y="14"/>
                        <a:pt x="60" y="18"/>
                      </a:cubicBezTo>
                      <a:cubicBezTo>
                        <a:pt x="60" y="40"/>
                        <a:pt x="60" y="40"/>
                        <a:pt x="60" y="40"/>
                      </a:cubicBezTo>
                      <a:cubicBezTo>
                        <a:pt x="62" y="40"/>
                        <a:pt x="65" y="41"/>
                        <a:pt x="68" y="42"/>
                      </a:cubicBezTo>
                      <a:cubicBezTo>
                        <a:pt x="73" y="45"/>
                        <a:pt x="76" y="49"/>
                        <a:pt x="78" y="54"/>
                      </a:cubicBezTo>
                      <a:cubicBezTo>
                        <a:pt x="78" y="33"/>
                        <a:pt x="78" y="33"/>
                        <a:pt x="78" y="33"/>
                      </a:cubicBezTo>
                      <a:cubicBezTo>
                        <a:pt x="77" y="30"/>
                        <a:pt x="77" y="27"/>
                        <a:pt x="78" y="24"/>
                      </a:cubicBezTo>
                      <a:cubicBezTo>
                        <a:pt x="78" y="9"/>
                        <a:pt x="78" y="9"/>
                        <a:pt x="78" y="9"/>
                      </a:cubicBezTo>
                      <a:close/>
                      <a:moveTo>
                        <a:pt x="60" y="187"/>
                      </a:moveTo>
                      <a:cubicBezTo>
                        <a:pt x="66" y="188"/>
                        <a:pt x="72" y="189"/>
                        <a:pt x="78" y="188"/>
                      </a:cubicBezTo>
                      <a:cubicBezTo>
                        <a:pt x="78" y="176"/>
                        <a:pt x="78" y="176"/>
                        <a:pt x="78" y="176"/>
                      </a:cubicBezTo>
                      <a:cubicBezTo>
                        <a:pt x="72" y="178"/>
                        <a:pt x="65" y="178"/>
                        <a:pt x="60" y="176"/>
                      </a:cubicBezTo>
                      <a:cubicBezTo>
                        <a:pt x="60" y="187"/>
                        <a:pt x="60" y="187"/>
                        <a:pt x="60" y="187"/>
                      </a:cubicBezTo>
                      <a:close/>
                      <a:moveTo>
                        <a:pt x="78" y="64"/>
                      </a:moveTo>
                      <a:cubicBezTo>
                        <a:pt x="78" y="133"/>
                        <a:pt x="78" y="133"/>
                        <a:pt x="78" y="133"/>
                      </a:cubicBezTo>
                      <a:cubicBezTo>
                        <a:pt x="72" y="131"/>
                        <a:pt x="65" y="131"/>
                        <a:pt x="60" y="134"/>
                      </a:cubicBezTo>
                      <a:cubicBezTo>
                        <a:pt x="60" y="125"/>
                        <a:pt x="60" y="125"/>
                        <a:pt x="60" y="125"/>
                      </a:cubicBezTo>
                      <a:cubicBezTo>
                        <a:pt x="64" y="123"/>
                        <a:pt x="67" y="120"/>
                        <a:pt x="70" y="116"/>
                      </a:cubicBezTo>
                      <a:cubicBezTo>
                        <a:pt x="75" y="105"/>
                        <a:pt x="71" y="92"/>
                        <a:pt x="60" y="87"/>
                      </a:cubicBezTo>
                      <a:cubicBezTo>
                        <a:pt x="60" y="87"/>
                        <a:pt x="60" y="87"/>
                        <a:pt x="60" y="87"/>
                      </a:cubicBezTo>
                      <a:cubicBezTo>
                        <a:pt x="60" y="78"/>
                        <a:pt x="60" y="78"/>
                        <a:pt x="60" y="78"/>
                      </a:cubicBezTo>
                      <a:cubicBezTo>
                        <a:pt x="66" y="78"/>
                        <a:pt x="73" y="74"/>
                        <a:pt x="76" y="68"/>
                      </a:cubicBezTo>
                      <a:cubicBezTo>
                        <a:pt x="77" y="66"/>
                        <a:pt x="77" y="65"/>
                        <a:pt x="78" y="64"/>
                      </a:cubicBezTo>
                      <a:close/>
                      <a:moveTo>
                        <a:pt x="60" y="18"/>
                      </a:moveTo>
                      <a:cubicBezTo>
                        <a:pt x="0" y="56"/>
                        <a:pt x="10" y="159"/>
                        <a:pt x="46" y="180"/>
                      </a:cubicBezTo>
                      <a:cubicBezTo>
                        <a:pt x="51" y="183"/>
                        <a:pt x="55" y="185"/>
                        <a:pt x="60" y="187"/>
                      </a:cubicBezTo>
                      <a:cubicBezTo>
                        <a:pt x="60" y="176"/>
                        <a:pt x="60" y="176"/>
                        <a:pt x="60" y="176"/>
                      </a:cubicBezTo>
                      <a:cubicBezTo>
                        <a:pt x="59" y="175"/>
                        <a:pt x="59" y="175"/>
                        <a:pt x="59" y="175"/>
                      </a:cubicBezTo>
                      <a:cubicBezTo>
                        <a:pt x="59" y="175"/>
                        <a:pt x="59" y="175"/>
                        <a:pt x="59" y="175"/>
                      </a:cubicBezTo>
                      <a:cubicBezTo>
                        <a:pt x="48" y="170"/>
                        <a:pt x="43" y="156"/>
                        <a:pt x="49" y="144"/>
                      </a:cubicBezTo>
                      <a:cubicBezTo>
                        <a:pt x="51" y="139"/>
                        <a:pt x="55" y="136"/>
                        <a:pt x="60" y="134"/>
                      </a:cubicBezTo>
                      <a:cubicBezTo>
                        <a:pt x="60" y="125"/>
                        <a:pt x="60" y="125"/>
                        <a:pt x="60" y="125"/>
                      </a:cubicBezTo>
                      <a:cubicBezTo>
                        <a:pt x="54" y="128"/>
                        <a:pt x="47" y="128"/>
                        <a:pt x="41" y="125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31" y="120"/>
                        <a:pt x="26" y="107"/>
                        <a:pt x="32" y="97"/>
                      </a:cubicBezTo>
                      <a:cubicBezTo>
                        <a:pt x="37" y="86"/>
                        <a:pt x="49" y="82"/>
                        <a:pt x="60" y="87"/>
                      </a:cubicBezTo>
                      <a:cubicBezTo>
                        <a:pt x="60" y="78"/>
                        <a:pt x="60" y="78"/>
                        <a:pt x="60" y="78"/>
                      </a:cubicBezTo>
                      <a:cubicBezTo>
                        <a:pt x="57" y="78"/>
                        <a:pt x="54" y="77"/>
                        <a:pt x="51" y="76"/>
                      </a:cubicBezTo>
                      <a:cubicBezTo>
                        <a:pt x="42" y="71"/>
                        <a:pt x="38" y="60"/>
                        <a:pt x="43" y="51"/>
                      </a:cubicBezTo>
                      <a:cubicBezTo>
                        <a:pt x="43" y="51"/>
                        <a:pt x="43" y="51"/>
                        <a:pt x="43" y="51"/>
                      </a:cubicBezTo>
                      <a:cubicBezTo>
                        <a:pt x="46" y="44"/>
                        <a:pt x="53" y="40"/>
                        <a:pt x="60" y="40"/>
                      </a:cubicBezTo>
                      <a:lnTo>
                        <a:pt x="60" y="18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39" name="Group 127"/>
                <p:cNvGrpSpPr/>
                <p:nvPr/>
              </p:nvGrpSpPr>
              <p:grpSpPr>
                <a:xfrm>
                  <a:off x="6818365" y="3195180"/>
                  <a:ext cx="380902" cy="490538"/>
                  <a:chOff x="8610600" y="4127500"/>
                  <a:chExt cx="508001" cy="654050"/>
                </a:xfrm>
                <a:solidFill>
                  <a:srgbClr val="C00000"/>
                </a:solidFill>
              </p:grpSpPr>
              <p:sp>
                <p:nvSpPr>
                  <p:cNvPr id="40" name="淘宝店chenying0907出品 33"/>
                  <p:cNvSpPr>
                    <a:spLocks/>
                  </p:cNvSpPr>
                  <p:nvPr/>
                </p:nvSpPr>
                <p:spPr bwMode="auto">
                  <a:xfrm>
                    <a:off x="8618538" y="4127500"/>
                    <a:ext cx="500063" cy="503238"/>
                  </a:xfrm>
                  <a:custGeom>
                    <a:avLst/>
                    <a:gdLst>
                      <a:gd name="T0" fmla="*/ 169 w 230"/>
                      <a:gd name="T1" fmla="*/ 12 h 231"/>
                      <a:gd name="T2" fmla="*/ 215 w 230"/>
                      <a:gd name="T3" fmla="*/ 103 h 231"/>
                      <a:gd name="T4" fmla="*/ 102 w 230"/>
                      <a:gd name="T5" fmla="*/ 216 h 231"/>
                      <a:gd name="T6" fmla="*/ 12 w 230"/>
                      <a:gd name="T7" fmla="*/ 171 h 231"/>
                      <a:gd name="T8" fmla="*/ 0 w 230"/>
                      <a:gd name="T9" fmla="*/ 181 h 231"/>
                      <a:gd name="T10" fmla="*/ 102 w 230"/>
                      <a:gd name="T11" fmla="*/ 231 h 231"/>
                      <a:gd name="T12" fmla="*/ 230 w 230"/>
                      <a:gd name="T13" fmla="*/ 103 h 231"/>
                      <a:gd name="T14" fmla="*/ 178 w 230"/>
                      <a:gd name="T15" fmla="*/ 0 h 231"/>
                      <a:gd name="T16" fmla="*/ 169 w 230"/>
                      <a:gd name="T17" fmla="*/ 12 h 2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0" h="231">
                        <a:moveTo>
                          <a:pt x="169" y="12"/>
                        </a:moveTo>
                        <a:cubicBezTo>
                          <a:pt x="197" y="32"/>
                          <a:pt x="215" y="65"/>
                          <a:pt x="215" y="103"/>
                        </a:cubicBezTo>
                        <a:cubicBezTo>
                          <a:pt x="215" y="165"/>
                          <a:pt x="165" y="216"/>
                          <a:pt x="102" y="216"/>
                        </a:cubicBezTo>
                        <a:cubicBezTo>
                          <a:pt x="65" y="216"/>
                          <a:pt x="33" y="198"/>
                          <a:pt x="12" y="171"/>
                        </a:cubicBezTo>
                        <a:cubicBezTo>
                          <a:pt x="0" y="181"/>
                          <a:pt x="0" y="181"/>
                          <a:pt x="0" y="181"/>
                        </a:cubicBezTo>
                        <a:cubicBezTo>
                          <a:pt x="24" y="211"/>
                          <a:pt x="61" y="231"/>
                          <a:pt x="102" y="231"/>
                        </a:cubicBezTo>
                        <a:cubicBezTo>
                          <a:pt x="173" y="231"/>
                          <a:pt x="230" y="174"/>
                          <a:pt x="230" y="103"/>
                        </a:cubicBezTo>
                        <a:cubicBezTo>
                          <a:pt x="230" y="61"/>
                          <a:pt x="210" y="23"/>
                          <a:pt x="178" y="0"/>
                        </a:cubicBezTo>
                        <a:lnTo>
                          <a:pt x="169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1" name="淘宝店chenying0907出品 34"/>
                  <p:cNvSpPr>
                    <a:spLocks noEditPoints="1"/>
                  </p:cNvSpPr>
                  <p:nvPr/>
                </p:nvSpPr>
                <p:spPr bwMode="auto">
                  <a:xfrm>
                    <a:off x="8621713" y="4137025"/>
                    <a:ext cx="442913" cy="441325"/>
                  </a:xfrm>
                  <a:custGeom>
                    <a:avLst/>
                    <a:gdLst>
                      <a:gd name="T0" fmla="*/ 102 w 203"/>
                      <a:gd name="T1" fmla="*/ 203 h 203"/>
                      <a:gd name="T2" fmla="*/ 203 w 203"/>
                      <a:gd name="T3" fmla="*/ 101 h 203"/>
                      <a:gd name="T4" fmla="*/ 102 w 203"/>
                      <a:gd name="T5" fmla="*/ 0 h 203"/>
                      <a:gd name="T6" fmla="*/ 102 w 203"/>
                      <a:gd name="T7" fmla="*/ 5 h 203"/>
                      <a:gd name="T8" fmla="*/ 198 w 203"/>
                      <a:gd name="T9" fmla="*/ 101 h 203"/>
                      <a:gd name="T10" fmla="*/ 102 w 203"/>
                      <a:gd name="T11" fmla="*/ 198 h 203"/>
                      <a:gd name="T12" fmla="*/ 102 w 203"/>
                      <a:gd name="T13" fmla="*/ 203 h 203"/>
                      <a:gd name="T14" fmla="*/ 102 w 203"/>
                      <a:gd name="T15" fmla="*/ 0 h 203"/>
                      <a:gd name="T16" fmla="*/ 0 w 203"/>
                      <a:gd name="T17" fmla="*/ 101 h 203"/>
                      <a:gd name="T18" fmla="*/ 102 w 203"/>
                      <a:gd name="T19" fmla="*/ 203 h 203"/>
                      <a:gd name="T20" fmla="*/ 102 w 203"/>
                      <a:gd name="T21" fmla="*/ 203 h 203"/>
                      <a:gd name="T22" fmla="*/ 102 w 203"/>
                      <a:gd name="T23" fmla="*/ 198 h 203"/>
                      <a:gd name="T24" fmla="*/ 102 w 203"/>
                      <a:gd name="T25" fmla="*/ 198 h 203"/>
                      <a:gd name="T26" fmla="*/ 102 w 203"/>
                      <a:gd name="T27" fmla="*/ 198 h 203"/>
                      <a:gd name="T28" fmla="*/ 5 w 203"/>
                      <a:gd name="T29" fmla="*/ 101 h 203"/>
                      <a:gd name="T30" fmla="*/ 102 w 203"/>
                      <a:gd name="T31" fmla="*/ 5 h 203"/>
                      <a:gd name="T32" fmla="*/ 102 w 203"/>
                      <a:gd name="T33" fmla="*/ 5 h 203"/>
                      <a:gd name="T34" fmla="*/ 102 w 203"/>
                      <a:gd name="T35" fmla="*/ 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03" h="203">
                        <a:moveTo>
                          <a:pt x="102" y="203"/>
                        </a:moveTo>
                        <a:cubicBezTo>
                          <a:pt x="158" y="203"/>
                          <a:pt x="203" y="157"/>
                          <a:pt x="203" y="101"/>
                        </a:cubicBezTo>
                        <a:cubicBezTo>
                          <a:pt x="203" y="45"/>
                          <a:pt x="158" y="0"/>
                          <a:pt x="102" y="0"/>
                        </a:cubicBezTo>
                        <a:cubicBezTo>
                          <a:pt x="102" y="5"/>
                          <a:pt x="102" y="5"/>
                          <a:pt x="102" y="5"/>
                        </a:cubicBezTo>
                        <a:cubicBezTo>
                          <a:pt x="155" y="5"/>
                          <a:pt x="198" y="48"/>
                          <a:pt x="198" y="101"/>
                        </a:cubicBezTo>
                        <a:cubicBezTo>
                          <a:pt x="198" y="155"/>
                          <a:pt x="155" y="198"/>
                          <a:pt x="102" y="198"/>
                        </a:cubicBezTo>
                        <a:lnTo>
                          <a:pt x="102" y="203"/>
                        </a:lnTo>
                        <a:close/>
                        <a:moveTo>
                          <a:pt x="102" y="0"/>
                        </a:moveTo>
                        <a:cubicBezTo>
                          <a:pt x="46" y="0"/>
                          <a:pt x="0" y="45"/>
                          <a:pt x="0" y="101"/>
                        </a:cubicBezTo>
                        <a:cubicBezTo>
                          <a:pt x="0" y="157"/>
                          <a:pt x="46" y="203"/>
                          <a:pt x="102" y="203"/>
                        </a:cubicBezTo>
                        <a:cubicBezTo>
                          <a:pt x="102" y="203"/>
                          <a:pt x="102" y="203"/>
                          <a:pt x="102" y="203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48" y="198"/>
                          <a:pt x="5" y="155"/>
                          <a:pt x="5" y="101"/>
                        </a:cubicBezTo>
                        <a:cubicBezTo>
                          <a:pt x="5" y="48"/>
                          <a:pt x="48" y="5"/>
                          <a:pt x="102" y="5"/>
                        </a:cubicBezTo>
                        <a:cubicBezTo>
                          <a:pt x="102" y="5"/>
                          <a:pt x="102" y="5"/>
                          <a:pt x="102" y="5"/>
                        </a:cubicBezTo>
                        <a:cubicBezTo>
                          <a:pt x="102" y="0"/>
                          <a:pt x="102" y="0"/>
                          <a:pt x="10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2" name="淘宝店chenying0907出品 35"/>
                  <p:cNvSpPr>
                    <a:spLocks/>
                  </p:cNvSpPr>
                  <p:nvPr/>
                </p:nvSpPr>
                <p:spPr bwMode="auto">
                  <a:xfrm>
                    <a:off x="8610600" y="4144963"/>
                    <a:ext cx="496888" cy="433388"/>
                  </a:xfrm>
                  <a:custGeom>
                    <a:avLst/>
                    <a:gdLst>
                      <a:gd name="T0" fmla="*/ 65 w 228"/>
                      <a:gd name="T1" fmla="*/ 15 h 199"/>
                      <a:gd name="T2" fmla="*/ 61 w 228"/>
                      <a:gd name="T3" fmla="*/ 23 h 199"/>
                      <a:gd name="T4" fmla="*/ 57 w 228"/>
                      <a:gd name="T5" fmla="*/ 29 h 199"/>
                      <a:gd name="T6" fmla="*/ 54 w 228"/>
                      <a:gd name="T7" fmla="*/ 26 h 199"/>
                      <a:gd name="T8" fmla="*/ 52 w 228"/>
                      <a:gd name="T9" fmla="*/ 32 h 199"/>
                      <a:gd name="T10" fmla="*/ 42 w 228"/>
                      <a:gd name="T11" fmla="*/ 34 h 199"/>
                      <a:gd name="T12" fmla="*/ 36 w 228"/>
                      <a:gd name="T13" fmla="*/ 41 h 199"/>
                      <a:gd name="T14" fmla="*/ 27 w 228"/>
                      <a:gd name="T15" fmla="*/ 53 h 199"/>
                      <a:gd name="T16" fmla="*/ 21 w 228"/>
                      <a:gd name="T17" fmla="*/ 61 h 199"/>
                      <a:gd name="T18" fmla="*/ 27 w 228"/>
                      <a:gd name="T19" fmla="*/ 67 h 199"/>
                      <a:gd name="T20" fmla="*/ 27 w 228"/>
                      <a:gd name="T21" fmla="*/ 70 h 199"/>
                      <a:gd name="T22" fmla="*/ 22 w 228"/>
                      <a:gd name="T23" fmla="*/ 65 h 199"/>
                      <a:gd name="T24" fmla="*/ 18 w 228"/>
                      <a:gd name="T25" fmla="*/ 60 h 199"/>
                      <a:gd name="T26" fmla="*/ 16 w 228"/>
                      <a:gd name="T27" fmla="*/ 69 h 199"/>
                      <a:gd name="T28" fmla="*/ 17 w 228"/>
                      <a:gd name="T29" fmla="*/ 83 h 199"/>
                      <a:gd name="T30" fmla="*/ 24 w 228"/>
                      <a:gd name="T31" fmla="*/ 80 h 199"/>
                      <a:gd name="T32" fmla="*/ 32 w 228"/>
                      <a:gd name="T33" fmla="*/ 88 h 199"/>
                      <a:gd name="T34" fmla="*/ 41 w 228"/>
                      <a:gd name="T35" fmla="*/ 98 h 199"/>
                      <a:gd name="T36" fmla="*/ 50 w 228"/>
                      <a:gd name="T37" fmla="*/ 105 h 199"/>
                      <a:gd name="T38" fmla="*/ 61 w 228"/>
                      <a:gd name="T39" fmla="*/ 117 h 199"/>
                      <a:gd name="T40" fmla="*/ 58 w 228"/>
                      <a:gd name="T41" fmla="*/ 134 h 199"/>
                      <a:gd name="T42" fmla="*/ 49 w 228"/>
                      <a:gd name="T43" fmla="*/ 155 h 199"/>
                      <a:gd name="T44" fmla="*/ 52 w 228"/>
                      <a:gd name="T45" fmla="*/ 170 h 199"/>
                      <a:gd name="T46" fmla="*/ 46 w 228"/>
                      <a:gd name="T47" fmla="*/ 171 h 199"/>
                      <a:gd name="T48" fmla="*/ 32 w 228"/>
                      <a:gd name="T49" fmla="*/ 148 h 199"/>
                      <a:gd name="T50" fmla="*/ 16 w 228"/>
                      <a:gd name="T51" fmla="*/ 113 h 199"/>
                      <a:gd name="T52" fmla="*/ 11 w 228"/>
                      <a:gd name="T53" fmla="*/ 87 h 199"/>
                      <a:gd name="T54" fmla="*/ 73 w 228"/>
                      <a:gd name="T55" fmla="*/ 183 h 199"/>
                      <a:gd name="T56" fmla="*/ 89 w 228"/>
                      <a:gd name="T57" fmla="*/ 181 h 199"/>
                      <a:gd name="T58" fmla="*/ 110 w 228"/>
                      <a:gd name="T59" fmla="*/ 178 h 199"/>
                      <a:gd name="T60" fmla="*/ 108 w 228"/>
                      <a:gd name="T61" fmla="*/ 187 h 199"/>
                      <a:gd name="T62" fmla="*/ 121 w 228"/>
                      <a:gd name="T63" fmla="*/ 186 h 199"/>
                      <a:gd name="T64" fmla="*/ 139 w 228"/>
                      <a:gd name="T65" fmla="*/ 184 h 199"/>
                      <a:gd name="T66" fmla="*/ 137 w 228"/>
                      <a:gd name="T67" fmla="*/ 3 h 199"/>
                      <a:gd name="T68" fmla="*/ 197 w 228"/>
                      <a:gd name="T69" fmla="*/ 64 h 199"/>
                      <a:gd name="T70" fmla="*/ 189 w 228"/>
                      <a:gd name="T71" fmla="*/ 58 h 199"/>
                      <a:gd name="T72" fmla="*/ 181 w 228"/>
                      <a:gd name="T73" fmla="*/ 74 h 199"/>
                      <a:gd name="T74" fmla="*/ 170 w 228"/>
                      <a:gd name="T75" fmla="*/ 59 h 199"/>
                      <a:gd name="T76" fmla="*/ 174 w 228"/>
                      <a:gd name="T77" fmla="*/ 75 h 199"/>
                      <a:gd name="T78" fmla="*/ 186 w 228"/>
                      <a:gd name="T79" fmla="*/ 79 h 199"/>
                      <a:gd name="T80" fmla="*/ 181 w 228"/>
                      <a:gd name="T81" fmla="*/ 100 h 199"/>
                      <a:gd name="T82" fmla="*/ 175 w 228"/>
                      <a:gd name="T83" fmla="*/ 122 h 199"/>
                      <a:gd name="T84" fmla="*/ 168 w 228"/>
                      <a:gd name="T85" fmla="*/ 137 h 199"/>
                      <a:gd name="T86" fmla="*/ 147 w 228"/>
                      <a:gd name="T87" fmla="*/ 154 h 199"/>
                      <a:gd name="T88" fmla="*/ 141 w 228"/>
                      <a:gd name="T89" fmla="*/ 139 h 199"/>
                      <a:gd name="T90" fmla="*/ 142 w 228"/>
                      <a:gd name="T91" fmla="*/ 121 h 199"/>
                      <a:gd name="T92" fmla="*/ 135 w 228"/>
                      <a:gd name="T93" fmla="*/ 101 h 199"/>
                      <a:gd name="T94" fmla="*/ 125 w 228"/>
                      <a:gd name="T95" fmla="*/ 89 h 199"/>
                      <a:gd name="T96" fmla="*/ 99 w 228"/>
                      <a:gd name="T97" fmla="*/ 90 h 199"/>
                      <a:gd name="T98" fmla="*/ 89 w 228"/>
                      <a:gd name="T99" fmla="*/ 76 h 199"/>
                      <a:gd name="T100" fmla="*/ 100 w 228"/>
                      <a:gd name="T101" fmla="*/ 49 h 199"/>
                      <a:gd name="T102" fmla="*/ 119 w 228"/>
                      <a:gd name="T103" fmla="*/ 41 h 199"/>
                      <a:gd name="T104" fmla="*/ 130 w 228"/>
                      <a:gd name="T105" fmla="*/ 46 h 199"/>
                      <a:gd name="T106" fmla="*/ 146 w 228"/>
                      <a:gd name="T107" fmla="*/ 46 h 199"/>
                      <a:gd name="T108" fmla="*/ 162 w 228"/>
                      <a:gd name="T109" fmla="*/ 44 h 199"/>
                      <a:gd name="T110" fmla="*/ 147 w 228"/>
                      <a:gd name="T111" fmla="*/ 37 h 199"/>
                      <a:gd name="T112" fmla="*/ 146 w 228"/>
                      <a:gd name="T113" fmla="*/ 32 h 199"/>
                      <a:gd name="T114" fmla="*/ 127 w 228"/>
                      <a:gd name="T115" fmla="*/ 32 h 199"/>
                      <a:gd name="T116" fmla="*/ 111 w 228"/>
                      <a:gd name="T117" fmla="*/ 37 h 199"/>
                      <a:gd name="T118" fmla="*/ 107 w 228"/>
                      <a:gd name="T119" fmla="*/ 21 h 199"/>
                      <a:gd name="T120" fmla="*/ 96 w 228"/>
                      <a:gd name="T121" fmla="*/ 11 h 199"/>
                      <a:gd name="T122" fmla="*/ 109 w 228"/>
                      <a:gd name="T123" fmla="*/ 3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28" h="199">
                        <a:moveTo>
                          <a:pt x="92" y="0"/>
                        </a:moveTo>
                        <a:cubicBezTo>
                          <a:pt x="92" y="0"/>
                          <a:pt x="58" y="5"/>
                          <a:pt x="35" y="31"/>
                        </a:cubicBezTo>
                        <a:cubicBezTo>
                          <a:pt x="35" y="31"/>
                          <a:pt x="53" y="13"/>
                          <a:pt x="64" y="13"/>
                        </a:cubicBezTo>
                        <a:cubicBezTo>
                          <a:pt x="66" y="14"/>
                          <a:pt x="66" y="14"/>
                          <a:pt x="66" y="14"/>
                        </a:cubicBezTo>
                        <a:cubicBezTo>
                          <a:pt x="66" y="14"/>
                          <a:pt x="66" y="15"/>
                          <a:pt x="65" y="15"/>
                        </a:cubicBezTo>
                        <a:cubicBezTo>
                          <a:pt x="65" y="16"/>
                          <a:pt x="64" y="17"/>
                          <a:pt x="64" y="18"/>
                        </a:cubicBezTo>
                        <a:cubicBezTo>
                          <a:pt x="64" y="18"/>
                          <a:pt x="64" y="20"/>
                          <a:pt x="64" y="20"/>
                        </a:cubicBezTo>
                        <a:cubicBezTo>
                          <a:pt x="63" y="21"/>
                          <a:pt x="63" y="21"/>
                          <a:pt x="63" y="21"/>
                        </a:cubicBezTo>
                        <a:cubicBezTo>
                          <a:pt x="63" y="21"/>
                          <a:pt x="62" y="21"/>
                          <a:pt x="62" y="22"/>
                        </a:cubicBezTo>
                        <a:cubicBezTo>
                          <a:pt x="62" y="22"/>
                          <a:pt x="61" y="22"/>
                          <a:pt x="61" y="23"/>
                        </a:cubicBezTo>
                        <a:cubicBezTo>
                          <a:pt x="61" y="24"/>
                          <a:pt x="61" y="25"/>
                          <a:pt x="61" y="25"/>
                        </a:cubicBezTo>
                        <a:cubicBezTo>
                          <a:pt x="62" y="27"/>
                          <a:pt x="62" y="27"/>
                          <a:pt x="62" y="27"/>
                        </a:cubicBezTo>
                        <a:cubicBezTo>
                          <a:pt x="61" y="28"/>
                          <a:pt x="61" y="28"/>
                          <a:pt x="61" y="28"/>
                        </a:cubicBezTo>
                        <a:cubicBezTo>
                          <a:pt x="59" y="29"/>
                          <a:pt x="59" y="29"/>
                          <a:pt x="59" y="29"/>
                        </a:cubicBezTo>
                        <a:cubicBezTo>
                          <a:pt x="59" y="29"/>
                          <a:pt x="58" y="29"/>
                          <a:pt x="57" y="29"/>
                        </a:cubicBezTo>
                        <a:cubicBezTo>
                          <a:pt x="56" y="29"/>
                          <a:pt x="56" y="27"/>
                          <a:pt x="56" y="27"/>
                        </a:cubicBezTo>
                        <a:cubicBezTo>
                          <a:pt x="58" y="26"/>
                          <a:pt x="58" y="26"/>
                          <a:pt x="58" y="26"/>
                        </a:cubicBezTo>
                        <a:cubicBezTo>
                          <a:pt x="58" y="26"/>
                          <a:pt x="58" y="26"/>
                          <a:pt x="58" y="25"/>
                        </a:cubicBezTo>
                        <a:cubicBezTo>
                          <a:pt x="57" y="25"/>
                          <a:pt x="57" y="24"/>
                          <a:pt x="56" y="24"/>
                        </a:cubicBezTo>
                        <a:cubicBezTo>
                          <a:pt x="55" y="24"/>
                          <a:pt x="54" y="26"/>
                          <a:pt x="54" y="26"/>
                        </a:cubicBezTo>
                        <a:cubicBezTo>
                          <a:pt x="52" y="27"/>
                          <a:pt x="52" y="27"/>
                          <a:pt x="52" y="27"/>
                        </a:cubicBezTo>
                        <a:cubicBezTo>
                          <a:pt x="52" y="27"/>
                          <a:pt x="51" y="29"/>
                          <a:pt x="51" y="29"/>
                        </a:cubicBezTo>
                        <a:cubicBezTo>
                          <a:pt x="52" y="29"/>
                          <a:pt x="53" y="29"/>
                          <a:pt x="53" y="29"/>
                        </a:cubicBezTo>
                        <a:cubicBezTo>
                          <a:pt x="53" y="29"/>
                          <a:pt x="53" y="30"/>
                          <a:pt x="53" y="31"/>
                        </a:cubicBezTo>
                        <a:cubicBezTo>
                          <a:pt x="53" y="31"/>
                          <a:pt x="52" y="32"/>
                          <a:pt x="52" y="32"/>
                        </a:cubicBezTo>
                        <a:cubicBezTo>
                          <a:pt x="52" y="32"/>
                          <a:pt x="52" y="33"/>
                          <a:pt x="51" y="33"/>
                        </a:cubicBezTo>
                        <a:cubicBezTo>
                          <a:pt x="50" y="32"/>
                          <a:pt x="49" y="32"/>
                          <a:pt x="48" y="32"/>
                        </a:cubicBezTo>
                        <a:cubicBezTo>
                          <a:pt x="47" y="32"/>
                          <a:pt x="46" y="31"/>
                          <a:pt x="46" y="32"/>
                        </a:cubicBezTo>
                        <a:cubicBezTo>
                          <a:pt x="45" y="32"/>
                          <a:pt x="45" y="32"/>
                          <a:pt x="45" y="32"/>
                        </a:cubicBezTo>
                        <a:cubicBezTo>
                          <a:pt x="45" y="33"/>
                          <a:pt x="42" y="34"/>
                          <a:pt x="42" y="34"/>
                        </a:cubicBezTo>
                        <a:cubicBezTo>
                          <a:pt x="42" y="34"/>
                          <a:pt x="41" y="35"/>
                          <a:pt x="41" y="35"/>
                        </a:cubicBezTo>
                        <a:cubicBezTo>
                          <a:pt x="41" y="35"/>
                          <a:pt x="41" y="37"/>
                          <a:pt x="41" y="37"/>
                        </a:cubicBezTo>
                        <a:cubicBezTo>
                          <a:pt x="41" y="37"/>
                          <a:pt x="40" y="38"/>
                          <a:pt x="38" y="38"/>
                        </a:cubicBezTo>
                        <a:cubicBezTo>
                          <a:pt x="37" y="39"/>
                          <a:pt x="36" y="39"/>
                          <a:pt x="36" y="39"/>
                        </a:cubicBezTo>
                        <a:cubicBezTo>
                          <a:pt x="36" y="41"/>
                          <a:pt x="36" y="41"/>
                          <a:pt x="36" y="41"/>
                        </a:cubicBezTo>
                        <a:cubicBezTo>
                          <a:pt x="36" y="41"/>
                          <a:pt x="34" y="42"/>
                          <a:pt x="34" y="43"/>
                        </a:cubicBezTo>
                        <a:cubicBezTo>
                          <a:pt x="33" y="44"/>
                          <a:pt x="30" y="46"/>
                          <a:pt x="30" y="46"/>
                        </a:cubicBezTo>
                        <a:cubicBezTo>
                          <a:pt x="30" y="46"/>
                          <a:pt x="29" y="47"/>
                          <a:pt x="28" y="48"/>
                        </a:cubicBezTo>
                        <a:cubicBezTo>
                          <a:pt x="28" y="49"/>
                          <a:pt x="28" y="50"/>
                          <a:pt x="28" y="51"/>
                        </a:cubicBezTo>
                        <a:cubicBezTo>
                          <a:pt x="28" y="51"/>
                          <a:pt x="27" y="52"/>
                          <a:pt x="27" y="53"/>
                        </a:cubicBezTo>
                        <a:cubicBezTo>
                          <a:pt x="27" y="54"/>
                          <a:pt x="26" y="55"/>
                          <a:pt x="26" y="56"/>
                        </a:cubicBezTo>
                        <a:cubicBezTo>
                          <a:pt x="25" y="56"/>
                          <a:pt x="25" y="57"/>
                          <a:pt x="24" y="57"/>
                        </a:cubicBezTo>
                        <a:cubicBezTo>
                          <a:pt x="24" y="57"/>
                          <a:pt x="22" y="58"/>
                          <a:pt x="21" y="58"/>
                        </a:cubicBezTo>
                        <a:cubicBezTo>
                          <a:pt x="20" y="59"/>
                          <a:pt x="20" y="60"/>
                          <a:pt x="20" y="60"/>
                        </a:cubicBezTo>
                        <a:cubicBezTo>
                          <a:pt x="20" y="60"/>
                          <a:pt x="21" y="61"/>
                          <a:pt x="21" y="61"/>
                        </a:cubicBezTo>
                        <a:cubicBezTo>
                          <a:pt x="22" y="61"/>
                          <a:pt x="23" y="62"/>
                          <a:pt x="23" y="62"/>
                        </a:cubicBezTo>
                        <a:cubicBezTo>
                          <a:pt x="23" y="62"/>
                          <a:pt x="23" y="63"/>
                          <a:pt x="23" y="64"/>
                        </a:cubicBezTo>
                        <a:cubicBezTo>
                          <a:pt x="23" y="64"/>
                          <a:pt x="22" y="66"/>
                          <a:pt x="23" y="66"/>
                        </a:cubicBezTo>
                        <a:cubicBezTo>
                          <a:pt x="24" y="66"/>
                          <a:pt x="25" y="66"/>
                          <a:pt x="25" y="66"/>
                        </a:cubicBezTo>
                        <a:cubicBezTo>
                          <a:pt x="27" y="67"/>
                          <a:pt x="27" y="67"/>
                          <a:pt x="27" y="67"/>
                        </a:cubicBezTo>
                        <a:cubicBezTo>
                          <a:pt x="28" y="68"/>
                          <a:pt x="28" y="68"/>
                          <a:pt x="28" y="68"/>
                        </a:cubicBezTo>
                        <a:cubicBezTo>
                          <a:pt x="29" y="68"/>
                          <a:pt x="29" y="68"/>
                          <a:pt x="29" y="68"/>
                        </a:cubicBezTo>
                        <a:cubicBezTo>
                          <a:pt x="29" y="68"/>
                          <a:pt x="29" y="69"/>
                          <a:pt x="29" y="70"/>
                        </a:cubicBezTo>
                        <a:cubicBezTo>
                          <a:pt x="28" y="70"/>
                          <a:pt x="28" y="71"/>
                          <a:pt x="28" y="71"/>
                        </a:cubicBezTo>
                        <a:cubicBezTo>
                          <a:pt x="27" y="71"/>
                          <a:pt x="27" y="71"/>
                          <a:pt x="27" y="70"/>
                        </a:cubicBezTo>
                        <a:cubicBezTo>
                          <a:pt x="27" y="69"/>
                          <a:pt x="27" y="69"/>
                          <a:pt x="26" y="68"/>
                        </a:cubicBezTo>
                        <a:cubicBezTo>
                          <a:pt x="25" y="68"/>
                          <a:pt x="24" y="69"/>
                          <a:pt x="24" y="69"/>
                        </a:cubicBezTo>
                        <a:cubicBezTo>
                          <a:pt x="24" y="69"/>
                          <a:pt x="23" y="69"/>
                          <a:pt x="23" y="68"/>
                        </a:cubicBezTo>
                        <a:cubicBezTo>
                          <a:pt x="22" y="67"/>
                          <a:pt x="22" y="68"/>
                          <a:pt x="22" y="67"/>
                        </a:cubicBezTo>
                        <a:cubicBezTo>
                          <a:pt x="22" y="66"/>
                          <a:pt x="23" y="66"/>
                          <a:pt x="22" y="65"/>
                        </a:cubicBezTo>
                        <a:cubicBezTo>
                          <a:pt x="22" y="65"/>
                          <a:pt x="21" y="64"/>
                          <a:pt x="21" y="64"/>
                        </a:cubicBezTo>
                        <a:cubicBezTo>
                          <a:pt x="20" y="64"/>
                          <a:pt x="21" y="65"/>
                          <a:pt x="20" y="64"/>
                        </a:cubicBezTo>
                        <a:cubicBezTo>
                          <a:pt x="20" y="63"/>
                          <a:pt x="19" y="63"/>
                          <a:pt x="19" y="63"/>
                        </a:cubicBezTo>
                        <a:cubicBezTo>
                          <a:pt x="19" y="63"/>
                          <a:pt x="18" y="63"/>
                          <a:pt x="18" y="62"/>
                        </a:cubicBezTo>
                        <a:cubicBezTo>
                          <a:pt x="18" y="62"/>
                          <a:pt x="18" y="61"/>
                          <a:pt x="18" y="60"/>
                        </a:cubicBezTo>
                        <a:cubicBezTo>
                          <a:pt x="18" y="60"/>
                          <a:pt x="19" y="59"/>
                          <a:pt x="19" y="58"/>
                        </a:cubicBezTo>
                        <a:cubicBezTo>
                          <a:pt x="19" y="58"/>
                          <a:pt x="19" y="55"/>
                          <a:pt x="19" y="55"/>
                        </a:cubicBezTo>
                        <a:cubicBezTo>
                          <a:pt x="19" y="55"/>
                          <a:pt x="16" y="61"/>
                          <a:pt x="15" y="66"/>
                        </a:cubicBezTo>
                        <a:cubicBezTo>
                          <a:pt x="15" y="66"/>
                          <a:pt x="16" y="65"/>
                          <a:pt x="16" y="66"/>
                        </a:cubicBezTo>
                        <a:cubicBezTo>
                          <a:pt x="16" y="67"/>
                          <a:pt x="17" y="68"/>
                          <a:pt x="16" y="69"/>
                        </a:cubicBezTo>
                        <a:cubicBezTo>
                          <a:pt x="16" y="69"/>
                          <a:pt x="16" y="69"/>
                          <a:pt x="16" y="72"/>
                        </a:cubicBezTo>
                        <a:cubicBezTo>
                          <a:pt x="16" y="74"/>
                          <a:pt x="17" y="75"/>
                          <a:pt x="17" y="76"/>
                        </a:cubicBezTo>
                        <a:cubicBezTo>
                          <a:pt x="16" y="76"/>
                          <a:pt x="16" y="77"/>
                          <a:pt x="16" y="78"/>
                        </a:cubicBezTo>
                        <a:cubicBezTo>
                          <a:pt x="16" y="79"/>
                          <a:pt x="16" y="82"/>
                          <a:pt x="17" y="82"/>
                        </a:cubicBezTo>
                        <a:cubicBezTo>
                          <a:pt x="17" y="82"/>
                          <a:pt x="17" y="83"/>
                          <a:pt x="17" y="83"/>
                        </a:cubicBezTo>
                        <a:cubicBezTo>
                          <a:pt x="18" y="84"/>
                          <a:pt x="17" y="85"/>
                          <a:pt x="18" y="84"/>
                        </a:cubicBezTo>
                        <a:cubicBezTo>
                          <a:pt x="19" y="82"/>
                          <a:pt x="20" y="81"/>
                          <a:pt x="20" y="81"/>
                        </a:cubicBezTo>
                        <a:cubicBezTo>
                          <a:pt x="20" y="80"/>
                          <a:pt x="20" y="80"/>
                          <a:pt x="20" y="80"/>
                        </a:cubicBezTo>
                        <a:cubicBezTo>
                          <a:pt x="20" y="80"/>
                          <a:pt x="20" y="79"/>
                          <a:pt x="22" y="79"/>
                        </a:cubicBezTo>
                        <a:cubicBezTo>
                          <a:pt x="23" y="79"/>
                          <a:pt x="24" y="79"/>
                          <a:pt x="24" y="80"/>
                        </a:cubicBezTo>
                        <a:cubicBezTo>
                          <a:pt x="25" y="80"/>
                          <a:pt x="23" y="82"/>
                          <a:pt x="24" y="82"/>
                        </a:cubicBezTo>
                        <a:cubicBezTo>
                          <a:pt x="25" y="82"/>
                          <a:pt x="27" y="81"/>
                          <a:pt x="28" y="81"/>
                        </a:cubicBezTo>
                        <a:cubicBezTo>
                          <a:pt x="29" y="81"/>
                          <a:pt x="29" y="82"/>
                          <a:pt x="30" y="83"/>
                        </a:cubicBezTo>
                        <a:cubicBezTo>
                          <a:pt x="30" y="84"/>
                          <a:pt x="30" y="85"/>
                          <a:pt x="31" y="86"/>
                        </a:cubicBezTo>
                        <a:cubicBezTo>
                          <a:pt x="32" y="86"/>
                          <a:pt x="31" y="87"/>
                          <a:pt x="32" y="88"/>
                        </a:cubicBezTo>
                        <a:cubicBezTo>
                          <a:pt x="32" y="89"/>
                          <a:pt x="34" y="90"/>
                          <a:pt x="35" y="90"/>
                        </a:cubicBezTo>
                        <a:cubicBezTo>
                          <a:pt x="35" y="90"/>
                          <a:pt x="37" y="90"/>
                          <a:pt x="38" y="90"/>
                        </a:cubicBezTo>
                        <a:cubicBezTo>
                          <a:pt x="39" y="91"/>
                          <a:pt x="38" y="92"/>
                          <a:pt x="39" y="92"/>
                        </a:cubicBezTo>
                        <a:cubicBezTo>
                          <a:pt x="40" y="92"/>
                          <a:pt x="41" y="95"/>
                          <a:pt x="41" y="95"/>
                        </a:cubicBezTo>
                        <a:cubicBezTo>
                          <a:pt x="41" y="95"/>
                          <a:pt x="41" y="97"/>
                          <a:pt x="41" y="98"/>
                        </a:cubicBezTo>
                        <a:cubicBezTo>
                          <a:pt x="41" y="98"/>
                          <a:pt x="41" y="99"/>
                          <a:pt x="42" y="100"/>
                        </a:cubicBezTo>
                        <a:cubicBezTo>
                          <a:pt x="42" y="100"/>
                          <a:pt x="44" y="100"/>
                          <a:pt x="44" y="100"/>
                        </a:cubicBezTo>
                        <a:cubicBezTo>
                          <a:pt x="44" y="100"/>
                          <a:pt x="43" y="102"/>
                          <a:pt x="45" y="102"/>
                        </a:cubicBezTo>
                        <a:cubicBezTo>
                          <a:pt x="47" y="103"/>
                          <a:pt x="48" y="103"/>
                          <a:pt x="49" y="104"/>
                        </a:cubicBezTo>
                        <a:cubicBezTo>
                          <a:pt x="49" y="104"/>
                          <a:pt x="48" y="105"/>
                          <a:pt x="50" y="105"/>
                        </a:cubicBezTo>
                        <a:cubicBezTo>
                          <a:pt x="52" y="105"/>
                          <a:pt x="54" y="105"/>
                          <a:pt x="55" y="106"/>
                        </a:cubicBezTo>
                        <a:cubicBezTo>
                          <a:pt x="56" y="106"/>
                          <a:pt x="55" y="107"/>
                          <a:pt x="57" y="109"/>
                        </a:cubicBezTo>
                        <a:cubicBezTo>
                          <a:pt x="60" y="110"/>
                          <a:pt x="60" y="111"/>
                          <a:pt x="61" y="111"/>
                        </a:cubicBezTo>
                        <a:cubicBezTo>
                          <a:pt x="62" y="111"/>
                          <a:pt x="63" y="111"/>
                          <a:pt x="63" y="113"/>
                        </a:cubicBezTo>
                        <a:cubicBezTo>
                          <a:pt x="62" y="115"/>
                          <a:pt x="62" y="116"/>
                          <a:pt x="61" y="117"/>
                        </a:cubicBezTo>
                        <a:cubicBezTo>
                          <a:pt x="60" y="118"/>
                          <a:pt x="59" y="120"/>
                          <a:pt x="58" y="121"/>
                        </a:cubicBezTo>
                        <a:cubicBezTo>
                          <a:pt x="58" y="122"/>
                          <a:pt x="57" y="123"/>
                          <a:pt x="58" y="124"/>
                        </a:cubicBezTo>
                        <a:cubicBezTo>
                          <a:pt x="58" y="126"/>
                          <a:pt x="59" y="127"/>
                          <a:pt x="59" y="128"/>
                        </a:cubicBezTo>
                        <a:cubicBezTo>
                          <a:pt x="59" y="129"/>
                          <a:pt x="59" y="131"/>
                          <a:pt x="59" y="132"/>
                        </a:cubicBezTo>
                        <a:cubicBezTo>
                          <a:pt x="58" y="133"/>
                          <a:pt x="58" y="134"/>
                          <a:pt x="58" y="134"/>
                        </a:cubicBezTo>
                        <a:cubicBezTo>
                          <a:pt x="58" y="134"/>
                          <a:pt x="59" y="136"/>
                          <a:pt x="58" y="137"/>
                        </a:cubicBezTo>
                        <a:cubicBezTo>
                          <a:pt x="57" y="138"/>
                          <a:pt x="55" y="140"/>
                          <a:pt x="54" y="140"/>
                        </a:cubicBezTo>
                        <a:cubicBezTo>
                          <a:pt x="53" y="140"/>
                          <a:pt x="51" y="142"/>
                          <a:pt x="51" y="142"/>
                        </a:cubicBezTo>
                        <a:cubicBezTo>
                          <a:pt x="51" y="142"/>
                          <a:pt x="51" y="146"/>
                          <a:pt x="51" y="147"/>
                        </a:cubicBezTo>
                        <a:cubicBezTo>
                          <a:pt x="51" y="147"/>
                          <a:pt x="47" y="154"/>
                          <a:pt x="49" y="155"/>
                        </a:cubicBezTo>
                        <a:cubicBezTo>
                          <a:pt x="50" y="156"/>
                          <a:pt x="50" y="158"/>
                          <a:pt x="50" y="159"/>
                        </a:cubicBezTo>
                        <a:cubicBezTo>
                          <a:pt x="49" y="160"/>
                          <a:pt x="49" y="160"/>
                          <a:pt x="49" y="160"/>
                        </a:cubicBezTo>
                        <a:cubicBezTo>
                          <a:pt x="48" y="161"/>
                          <a:pt x="46" y="161"/>
                          <a:pt x="47" y="163"/>
                        </a:cubicBezTo>
                        <a:cubicBezTo>
                          <a:pt x="49" y="165"/>
                          <a:pt x="50" y="165"/>
                          <a:pt x="50" y="167"/>
                        </a:cubicBezTo>
                        <a:cubicBezTo>
                          <a:pt x="51" y="168"/>
                          <a:pt x="51" y="168"/>
                          <a:pt x="52" y="170"/>
                        </a:cubicBezTo>
                        <a:cubicBezTo>
                          <a:pt x="53" y="171"/>
                          <a:pt x="53" y="172"/>
                          <a:pt x="54" y="173"/>
                        </a:cubicBezTo>
                        <a:cubicBezTo>
                          <a:pt x="55" y="174"/>
                          <a:pt x="56" y="175"/>
                          <a:pt x="56" y="176"/>
                        </a:cubicBezTo>
                        <a:cubicBezTo>
                          <a:pt x="56" y="177"/>
                          <a:pt x="59" y="179"/>
                          <a:pt x="56" y="177"/>
                        </a:cubicBezTo>
                        <a:cubicBezTo>
                          <a:pt x="53" y="175"/>
                          <a:pt x="56" y="177"/>
                          <a:pt x="52" y="174"/>
                        </a:cubicBezTo>
                        <a:cubicBezTo>
                          <a:pt x="49" y="171"/>
                          <a:pt x="48" y="173"/>
                          <a:pt x="46" y="171"/>
                        </a:cubicBezTo>
                        <a:cubicBezTo>
                          <a:pt x="45" y="169"/>
                          <a:pt x="47" y="175"/>
                          <a:pt x="44" y="168"/>
                        </a:cubicBezTo>
                        <a:cubicBezTo>
                          <a:pt x="41" y="160"/>
                          <a:pt x="40" y="161"/>
                          <a:pt x="39" y="159"/>
                        </a:cubicBezTo>
                        <a:cubicBezTo>
                          <a:pt x="39" y="157"/>
                          <a:pt x="39" y="159"/>
                          <a:pt x="37" y="155"/>
                        </a:cubicBezTo>
                        <a:cubicBezTo>
                          <a:pt x="35" y="151"/>
                          <a:pt x="37" y="154"/>
                          <a:pt x="35" y="151"/>
                        </a:cubicBezTo>
                        <a:cubicBezTo>
                          <a:pt x="33" y="149"/>
                          <a:pt x="33" y="152"/>
                          <a:pt x="32" y="148"/>
                        </a:cubicBezTo>
                        <a:cubicBezTo>
                          <a:pt x="31" y="143"/>
                          <a:pt x="31" y="146"/>
                          <a:pt x="30" y="141"/>
                        </a:cubicBezTo>
                        <a:cubicBezTo>
                          <a:pt x="28" y="136"/>
                          <a:pt x="31" y="136"/>
                          <a:pt x="28" y="133"/>
                        </a:cubicBezTo>
                        <a:cubicBezTo>
                          <a:pt x="25" y="131"/>
                          <a:pt x="25" y="132"/>
                          <a:pt x="24" y="131"/>
                        </a:cubicBezTo>
                        <a:cubicBezTo>
                          <a:pt x="23" y="129"/>
                          <a:pt x="25" y="130"/>
                          <a:pt x="22" y="126"/>
                        </a:cubicBezTo>
                        <a:cubicBezTo>
                          <a:pt x="20" y="122"/>
                          <a:pt x="16" y="120"/>
                          <a:pt x="16" y="113"/>
                        </a:cubicBezTo>
                        <a:cubicBezTo>
                          <a:pt x="16" y="105"/>
                          <a:pt x="16" y="104"/>
                          <a:pt x="16" y="104"/>
                        </a:cubicBezTo>
                        <a:cubicBezTo>
                          <a:pt x="16" y="104"/>
                          <a:pt x="13" y="101"/>
                          <a:pt x="14" y="97"/>
                        </a:cubicBezTo>
                        <a:cubicBezTo>
                          <a:pt x="15" y="92"/>
                          <a:pt x="16" y="94"/>
                          <a:pt x="15" y="92"/>
                        </a:cubicBezTo>
                        <a:cubicBezTo>
                          <a:pt x="15" y="91"/>
                          <a:pt x="14" y="91"/>
                          <a:pt x="13" y="89"/>
                        </a:cubicBezTo>
                        <a:cubicBezTo>
                          <a:pt x="12" y="88"/>
                          <a:pt x="12" y="88"/>
                          <a:pt x="11" y="87"/>
                        </a:cubicBezTo>
                        <a:cubicBezTo>
                          <a:pt x="11" y="86"/>
                          <a:pt x="11" y="83"/>
                          <a:pt x="11" y="83"/>
                        </a:cubicBezTo>
                        <a:cubicBezTo>
                          <a:pt x="10" y="84"/>
                          <a:pt x="10" y="84"/>
                          <a:pt x="10" y="84"/>
                        </a:cubicBezTo>
                        <a:cubicBezTo>
                          <a:pt x="10" y="84"/>
                          <a:pt x="0" y="182"/>
                          <a:pt x="97" y="197"/>
                        </a:cubicBezTo>
                        <a:cubicBezTo>
                          <a:pt x="97" y="197"/>
                          <a:pt x="75" y="192"/>
                          <a:pt x="73" y="187"/>
                        </a:cubicBezTo>
                        <a:cubicBezTo>
                          <a:pt x="73" y="187"/>
                          <a:pt x="72" y="183"/>
                          <a:pt x="73" y="183"/>
                        </a:cubicBezTo>
                        <a:cubicBezTo>
                          <a:pt x="74" y="183"/>
                          <a:pt x="76" y="184"/>
                          <a:pt x="77" y="183"/>
                        </a:cubicBezTo>
                        <a:cubicBezTo>
                          <a:pt x="79" y="181"/>
                          <a:pt x="80" y="180"/>
                          <a:pt x="80" y="180"/>
                        </a:cubicBezTo>
                        <a:cubicBezTo>
                          <a:pt x="80" y="182"/>
                          <a:pt x="80" y="182"/>
                          <a:pt x="80" y="182"/>
                        </a:cubicBezTo>
                        <a:cubicBezTo>
                          <a:pt x="80" y="182"/>
                          <a:pt x="79" y="182"/>
                          <a:pt x="83" y="181"/>
                        </a:cubicBezTo>
                        <a:cubicBezTo>
                          <a:pt x="88" y="181"/>
                          <a:pt x="88" y="181"/>
                          <a:pt x="89" y="181"/>
                        </a:cubicBezTo>
                        <a:cubicBezTo>
                          <a:pt x="91" y="180"/>
                          <a:pt x="93" y="176"/>
                          <a:pt x="94" y="178"/>
                        </a:cubicBezTo>
                        <a:cubicBezTo>
                          <a:pt x="95" y="181"/>
                          <a:pt x="93" y="180"/>
                          <a:pt x="95" y="181"/>
                        </a:cubicBezTo>
                        <a:cubicBezTo>
                          <a:pt x="97" y="181"/>
                          <a:pt x="101" y="180"/>
                          <a:pt x="101" y="180"/>
                        </a:cubicBezTo>
                        <a:cubicBezTo>
                          <a:pt x="101" y="180"/>
                          <a:pt x="108" y="181"/>
                          <a:pt x="108" y="180"/>
                        </a:cubicBezTo>
                        <a:cubicBezTo>
                          <a:pt x="109" y="179"/>
                          <a:pt x="109" y="178"/>
                          <a:pt x="110" y="178"/>
                        </a:cubicBezTo>
                        <a:cubicBezTo>
                          <a:pt x="111" y="178"/>
                          <a:pt x="112" y="180"/>
                          <a:pt x="112" y="180"/>
                        </a:cubicBezTo>
                        <a:cubicBezTo>
                          <a:pt x="108" y="182"/>
                          <a:pt x="108" y="182"/>
                          <a:pt x="108" y="182"/>
                        </a:cubicBezTo>
                        <a:cubicBezTo>
                          <a:pt x="105" y="185"/>
                          <a:pt x="105" y="185"/>
                          <a:pt x="105" y="185"/>
                        </a:cubicBezTo>
                        <a:cubicBezTo>
                          <a:pt x="105" y="185"/>
                          <a:pt x="103" y="185"/>
                          <a:pt x="105" y="186"/>
                        </a:cubicBezTo>
                        <a:cubicBezTo>
                          <a:pt x="106" y="187"/>
                          <a:pt x="107" y="187"/>
                          <a:pt x="108" y="187"/>
                        </a:cubicBezTo>
                        <a:cubicBezTo>
                          <a:pt x="110" y="187"/>
                          <a:pt x="114" y="190"/>
                          <a:pt x="115" y="188"/>
                        </a:cubicBezTo>
                        <a:cubicBezTo>
                          <a:pt x="116" y="186"/>
                          <a:pt x="116" y="186"/>
                          <a:pt x="117" y="185"/>
                        </a:cubicBezTo>
                        <a:cubicBezTo>
                          <a:pt x="117" y="184"/>
                          <a:pt x="117" y="182"/>
                          <a:pt x="119" y="182"/>
                        </a:cubicBezTo>
                        <a:cubicBezTo>
                          <a:pt x="120" y="182"/>
                          <a:pt x="122" y="183"/>
                          <a:pt x="122" y="183"/>
                        </a:cubicBezTo>
                        <a:cubicBezTo>
                          <a:pt x="121" y="186"/>
                          <a:pt x="121" y="186"/>
                          <a:pt x="121" y="186"/>
                        </a:cubicBezTo>
                        <a:cubicBezTo>
                          <a:pt x="121" y="186"/>
                          <a:pt x="123" y="186"/>
                          <a:pt x="125" y="186"/>
                        </a:cubicBezTo>
                        <a:cubicBezTo>
                          <a:pt x="126" y="186"/>
                          <a:pt x="126" y="188"/>
                          <a:pt x="128" y="186"/>
                        </a:cubicBezTo>
                        <a:cubicBezTo>
                          <a:pt x="129" y="184"/>
                          <a:pt x="129" y="184"/>
                          <a:pt x="131" y="184"/>
                        </a:cubicBezTo>
                        <a:cubicBezTo>
                          <a:pt x="133" y="184"/>
                          <a:pt x="135" y="183"/>
                          <a:pt x="136" y="183"/>
                        </a:cubicBezTo>
                        <a:cubicBezTo>
                          <a:pt x="136" y="184"/>
                          <a:pt x="138" y="184"/>
                          <a:pt x="139" y="184"/>
                        </a:cubicBezTo>
                        <a:cubicBezTo>
                          <a:pt x="139" y="184"/>
                          <a:pt x="143" y="186"/>
                          <a:pt x="143" y="186"/>
                        </a:cubicBezTo>
                        <a:cubicBezTo>
                          <a:pt x="144" y="185"/>
                          <a:pt x="148" y="186"/>
                          <a:pt x="148" y="186"/>
                        </a:cubicBezTo>
                        <a:cubicBezTo>
                          <a:pt x="148" y="186"/>
                          <a:pt x="137" y="196"/>
                          <a:pt x="113" y="197"/>
                        </a:cubicBezTo>
                        <a:cubicBezTo>
                          <a:pt x="113" y="197"/>
                          <a:pt x="167" y="199"/>
                          <a:pt x="197" y="146"/>
                        </a:cubicBezTo>
                        <a:cubicBezTo>
                          <a:pt x="228" y="94"/>
                          <a:pt x="206" y="26"/>
                          <a:pt x="137" y="3"/>
                        </a:cubicBezTo>
                        <a:cubicBezTo>
                          <a:pt x="137" y="3"/>
                          <a:pt x="189" y="22"/>
                          <a:pt x="203" y="71"/>
                        </a:cubicBezTo>
                        <a:cubicBezTo>
                          <a:pt x="202" y="72"/>
                          <a:pt x="202" y="72"/>
                          <a:pt x="202" y="72"/>
                        </a:cubicBezTo>
                        <a:cubicBezTo>
                          <a:pt x="201" y="71"/>
                          <a:pt x="201" y="72"/>
                          <a:pt x="200" y="69"/>
                        </a:cubicBezTo>
                        <a:cubicBezTo>
                          <a:pt x="199" y="67"/>
                          <a:pt x="199" y="68"/>
                          <a:pt x="199" y="66"/>
                        </a:cubicBezTo>
                        <a:cubicBezTo>
                          <a:pt x="198" y="64"/>
                          <a:pt x="198" y="65"/>
                          <a:pt x="197" y="64"/>
                        </a:cubicBezTo>
                        <a:cubicBezTo>
                          <a:pt x="195" y="62"/>
                          <a:pt x="195" y="62"/>
                          <a:pt x="194" y="61"/>
                        </a:cubicBezTo>
                        <a:cubicBezTo>
                          <a:pt x="193" y="61"/>
                          <a:pt x="192" y="58"/>
                          <a:pt x="192" y="57"/>
                        </a:cubicBezTo>
                        <a:cubicBezTo>
                          <a:pt x="191" y="56"/>
                          <a:pt x="189" y="55"/>
                          <a:pt x="188" y="55"/>
                        </a:cubicBezTo>
                        <a:cubicBezTo>
                          <a:pt x="187" y="55"/>
                          <a:pt x="188" y="54"/>
                          <a:pt x="187" y="55"/>
                        </a:cubicBezTo>
                        <a:cubicBezTo>
                          <a:pt x="187" y="56"/>
                          <a:pt x="189" y="58"/>
                          <a:pt x="189" y="58"/>
                        </a:cubicBezTo>
                        <a:cubicBezTo>
                          <a:pt x="189" y="62"/>
                          <a:pt x="189" y="62"/>
                          <a:pt x="189" y="62"/>
                        </a:cubicBezTo>
                        <a:cubicBezTo>
                          <a:pt x="189" y="62"/>
                          <a:pt x="190" y="65"/>
                          <a:pt x="190" y="66"/>
                        </a:cubicBezTo>
                        <a:cubicBezTo>
                          <a:pt x="190" y="67"/>
                          <a:pt x="189" y="70"/>
                          <a:pt x="189" y="70"/>
                        </a:cubicBezTo>
                        <a:cubicBezTo>
                          <a:pt x="189" y="70"/>
                          <a:pt x="188" y="72"/>
                          <a:pt x="187" y="73"/>
                        </a:cubicBezTo>
                        <a:cubicBezTo>
                          <a:pt x="186" y="73"/>
                          <a:pt x="181" y="74"/>
                          <a:pt x="181" y="74"/>
                        </a:cubicBezTo>
                        <a:cubicBezTo>
                          <a:pt x="181" y="74"/>
                          <a:pt x="179" y="72"/>
                          <a:pt x="179" y="71"/>
                        </a:cubicBezTo>
                        <a:cubicBezTo>
                          <a:pt x="178" y="69"/>
                          <a:pt x="175" y="69"/>
                          <a:pt x="174" y="68"/>
                        </a:cubicBezTo>
                        <a:cubicBezTo>
                          <a:pt x="174" y="67"/>
                          <a:pt x="175" y="66"/>
                          <a:pt x="173" y="64"/>
                        </a:cubicBezTo>
                        <a:cubicBezTo>
                          <a:pt x="172" y="62"/>
                          <a:pt x="173" y="63"/>
                          <a:pt x="172" y="61"/>
                        </a:cubicBezTo>
                        <a:cubicBezTo>
                          <a:pt x="170" y="59"/>
                          <a:pt x="170" y="59"/>
                          <a:pt x="170" y="59"/>
                        </a:cubicBezTo>
                        <a:cubicBezTo>
                          <a:pt x="170" y="59"/>
                          <a:pt x="166" y="58"/>
                          <a:pt x="167" y="60"/>
                        </a:cubicBezTo>
                        <a:cubicBezTo>
                          <a:pt x="168" y="63"/>
                          <a:pt x="167" y="65"/>
                          <a:pt x="168" y="65"/>
                        </a:cubicBezTo>
                        <a:cubicBezTo>
                          <a:pt x="169" y="66"/>
                          <a:pt x="170" y="65"/>
                          <a:pt x="171" y="67"/>
                        </a:cubicBezTo>
                        <a:cubicBezTo>
                          <a:pt x="172" y="69"/>
                          <a:pt x="172" y="70"/>
                          <a:pt x="172" y="71"/>
                        </a:cubicBezTo>
                        <a:cubicBezTo>
                          <a:pt x="173" y="71"/>
                          <a:pt x="173" y="74"/>
                          <a:pt x="174" y="75"/>
                        </a:cubicBezTo>
                        <a:cubicBezTo>
                          <a:pt x="175" y="75"/>
                          <a:pt x="178" y="75"/>
                          <a:pt x="178" y="76"/>
                        </a:cubicBezTo>
                        <a:cubicBezTo>
                          <a:pt x="177" y="77"/>
                          <a:pt x="176" y="78"/>
                          <a:pt x="178" y="79"/>
                        </a:cubicBezTo>
                        <a:cubicBezTo>
                          <a:pt x="179" y="79"/>
                          <a:pt x="179" y="80"/>
                          <a:pt x="180" y="80"/>
                        </a:cubicBezTo>
                        <a:cubicBezTo>
                          <a:pt x="181" y="80"/>
                          <a:pt x="181" y="80"/>
                          <a:pt x="182" y="79"/>
                        </a:cubicBezTo>
                        <a:cubicBezTo>
                          <a:pt x="184" y="79"/>
                          <a:pt x="186" y="79"/>
                          <a:pt x="186" y="79"/>
                        </a:cubicBezTo>
                        <a:cubicBezTo>
                          <a:pt x="186" y="79"/>
                          <a:pt x="188" y="80"/>
                          <a:pt x="188" y="81"/>
                        </a:cubicBezTo>
                        <a:cubicBezTo>
                          <a:pt x="188" y="82"/>
                          <a:pt x="187" y="86"/>
                          <a:pt x="187" y="86"/>
                        </a:cubicBezTo>
                        <a:cubicBezTo>
                          <a:pt x="185" y="90"/>
                          <a:pt x="185" y="90"/>
                          <a:pt x="185" y="90"/>
                        </a:cubicBezTo>
                        <a:cubicBezTo>
                          <a:pt x="185" y="90"/>
                          <a:pt x="185" y="97"/>
                          <a:pt x="184" y="97"/>
                        </a:cubicBezTo>
                        <a:cubicBezTo>
                          <a:pt x="183" y="97"/>
                          <a:pt x="182" y="100"/>
                          <a:pt x="181" y="100"/>
                        </a:cubicBezTo>
                        <a:cubicBezTo>
                          <a:pt x="180" y="101"/>
                          <a:pt x="180" y="105"/>
                          <a:pt x="180" y="105"/>
                        </a:cubicBezTo>
                        <a:cubicBezTo>
                          <a:pt x="178" y="108"/>
                          <a:pt x="178" y="108"/>
                          <a:pt x="178" y="108"/>
                        </a:cubicBezTo>
                        <a:cubicBezTo>
                          <a:pt x="178" y="108"/>
                          <a:pt x="178" y="111"/>
                          <a:pt x="178" y="112"/>
                        </a:cubicBezTo>
                        <a:cubicBezTo>
                          <a:pt x="178" y="113"/>
                          <a:pt x="179" y="117"/>
                          <a:pt x="178" y="119"/>
                        </a:cubicBezTo>
                        <a:cubicBezTo>
                          <a:pt x="178" y="121"/>
                          <a:pt x="175" y="122"/>
                          <a:pt x="175" y="122"/>
                        </a:cubicBezTo>
                        <a:cubicBezTo>
                          <a:pt x="175" y="122"/>
                          <a:pt x="179" y="126"/>
                          <a:pt x="177" y="126"/>
                        </a:cubicBezTo>
                        <a:cubicBezTo>
                          <a:pt x="175" y="127"/>
                          <a:pt x="173" y="129"/>
                          <a:pt x="173" y="130"/>
                        </a:cubicBezTo>
                        <a:cubicBezTo>
                          <a:pt x="172" y="131"/>
                          <a:pt x="172" y="132"/>
                          <a:pt x="171" y="132"/>
                        </a:cubicBezTo>
                        <a:cubicBezTo>
                          <a:pt x="170" y="133"/>
                          <a:pt x="168" y="133"/>
                          <a:pt x="168" y="134"/>
                        </a:cubicBezTo>
                        <a:cubicBezTo>
                          <a:pt x="168" y="134"/>
                          <a:pt x="168" y="137"/>
                          <a:pt x="168" y="137"/>
                        </a:cubicBezTo>
                        <a:cubicBezTo>
                          <a:pt x="164" y="142"/>
                          <a:pt x="164" y="142"/>
                          <a:pt x="164" y="142"/>
                        </a:cubicBezTo>
                        <a:cubicBezTo>
                          <a:pt x="160" y="146"/>
                          <a:pt x="160" y="146"/>
                          <a:pt x="160" y="146"/>
                        </a:cubicBezTo>
                        <a:cubicBezTo>
                          <a:pt x="160" y="146"/>
                          <a:pt x="160" y="149"/>
                          <a:pt x="159" y="149"/>
                        </a:cubicBezTo>
                        <a:cubicBezTo>
                          <a:pt x="158" y="149"/>
                          <a:pt x="153" y="151"/>
                          <a:pt x="152" y="152"/>
                        </a:cubicBezTo>
                        <a:cubicBezTo>
                          <a:pt x="152" y="152"/>
                          <a:pt x="148" y="154"/>
                          <a:pt x="147" y="154"/>
                        </a:cubicBezTo>
                        <a:cubicBezTo>
                          <a:pt x="146" y="154"/>
                          <a:pt x="148" y="157"/>
                          <a:pt x="146" y="154"/>
                        </a:cubicBezTo>
                        <a:cubicBezTo>
                          <a:pt x="144" y="151"/>
                          <a:pt x="145" y="153"/>
                          <a:pt x="144" y="149"/>
                        </a:cubicBezTo>
                        <a:cubicBezTo>
                          <a:pt x="142" y="145"/>
                          <a:pt x="142" y="148"/>
                          <a:pt x="142" y="145"/>
                        </a:cubicBezTo>
                        <a:cubicBezTo>
                          <a:pt x="142" y="143"/>
                          <a:pt x="142" y="145"/>
                          <a:pt x="142" y="143"/>
                        </a:cubicBezTo>
                        <a:cubicBezTo>
                          <a:pt x="142" y="140"/>
                          <a:pt x="143" y="142"/>
                          <a:pt x="141" y="139"/>
                        </a:cubicBezTo>
                        <a:cubicBezTo>
                          <a:pt x="140" y="136"/>
                          <a:pt x="140" y="137"/>
                          <a:pt x="138" y="135"/>
                        </a:cubicBezTo>
                        <a:cubicBezTo>
                          <a:pt x="136" y="133"/>
                          <a:pt x="135" y="135"/>
                          <a:pt x="136" y="132"/>
                        </a:cubicBezTo>
                        <a:cubicBezTo>
                          <a:pt x="137" y="129"/>
                          <a:pt x="137" y="132"/>
                          <a:pt x="137" y="129"/>
                        </a:cubicBezTo>
                        <a:cubicBezTo>
                          <a:pt x="138" y="126"/>
                          <a:pt x="137" y="125"/>
                          <a:pt x="139" y="124"/>
                        </a:cubicBezTo>
                        <a:cubicBezTo>
                          <a:pt x="141" y="123"/>
                          <a:pt x="142" y="122"/>
                          <a:pt x="142" y="121"/>
                        </a:cubicBezTo>
                        <a:cubicBezTo>
                          <a:pt x="142" y="119"/>
                          <a:pt x="142" y="118"/>
                          <a:pt x="142" y="117"/>
                        </a:cubicBezTo>
                        <a:cubicBezTo>
                          <a:pt x="141" y="116"/>
                          <a:pt x="139" y="114"/>
                          <a:pt x="139" y="113"/>
                        </a:cubicBezTo>
                        <a:cubicBezTo>
                          <a:pt x="139" y="112"/>
                          <a:pt x="139" y="113"/>
                          <a:pt x="137" y="111"/>
                        </a:cubicBezTo>
                        <a:cubicBezTo>
                          <a:pt x="136" y="109"/>
                          <a:pt x="135" y="108"/>
                          <a:pt x="135" y="108"/>
                        </a:cubicBezTo>
                        <a:cubicBezTo>
                          <a:pt x="135" y="108"/>
                          <a:pt x="135" y="103"/>
                          <a:pt x="135" y="101"/>
                        </a:cubicBezTo>
                        <a:cubicBezTo>
                          <a:pt x="135" y="99"/>
                          <a:pt x="134" y="102"/>
                          <a:pt x="135" y="99"/>
                        </a:cubicBezTo>
                        <a:cubicBezTo>
                          <a:pt x="135" y="96"/>
                          <a:pt x="135" y="94"/>
                          <a:pt x="135" y="94"/>
                        </a:cubicBezTo>
                        <a:cubicBezTo>
                          <a:pt x="135" y="94"/>
                          <a:pt x="132" y="92"/>
                          <a:pt x="131" y="92"/>
                        </a:cubicBezTo>
                        <a:cubicBezTo>
                          <a:pt x="129" y="92"/>
                          <a:pt x="129" y="94"/>
                          <a:pt x="127" y="93"/>
                        </a:cubicBezTo>
                        <a:cubicBezTo>
                          <a:pt x="125" y="91"/>
                          <a:pt x="126" y="90"/>
                          <a:pt x="125" y="89"/>
                        </a:cubicBezTo>
                        <a:cubicBezTo>
                          <a:pt x="124" y="89"/>
                          <a:pt x="123" y="89"/>
                          <a:pt x="122" y="90"/>
                        </a:cubicBezTo>
                        <a:cubicBezTo>
                          <a:pt x="121" y="91"/>
                          <a:pt x="118" y="91"/>
                          <a:pt x="116" y="91"/>
                        </a:cubicBezTo>
                        <a:cubicBezTo>
                          <a:pt x="114" y="92"/>
                          <a:pt x="113" y="92"/>
                          <a:pt x="110" y="92"/>
                        </a:cubicBezTo>
                        <a:cubicBezTo>
                          <a:pt x="108" y="92"/>
                          <a:pt x="104" y="93"/>
                          <a:pt x="102" y="92"/>
                        </a:cubicBezTo>
                        <a:cubicBezTo>
                          <a:pt x="100" y="91"/>
                          <a:pt x="100" y="92"/>
                          <a:pt x="99" y="90"/>
                        </a:cubicBezTo>
                        <a:cubicBezTo>
                          <a:pt x="98" y="88"/>
                          <a:pt x="99" y="88"/>
                          <a:pt x="97" y="87"/>
                        </a:cubicBezTo>
                        <a:cubicBezTo>
                          <a:pt x="95" y="86"/>
                          <a:pt x="94" y="87"/>
                          <a:pt x="94" y="85"/>
                        </a:cubicBezTo>
                        <a:cubicBezTo>
                          <a:pt x="94" y="82"/>
                          <a:pt x="95" y="83"/>
                          <a:pt x="93" y="81"/>
                        </a:cubicBezTo>
                        <a:cubicBezTo>
                          <a:pt x="92" y="79"/>
                          <a:pt x="94" y="82"/>
                          <a:pt x="92" y="79"/>
                        </a:cubicBezTo>
                        <a:cubicBezTo>
                          <a:pt x="89" y="76"/>
                          <a:pt x="88" y="79"/>
                          <a:pt x="89" y="76"/>
                        </a:cubicBezTo>
                        <a:cubicBezTo>
                          <a:pt x="90" y="74"/>
                          <a:pt x="91" y="75"/>
                          <a:pt x="91" y="73"/>
                        </a:cubicBezTo>
                        <a:cubicBezTo>
                          <a:pt x="91" y="70"/>
                          <a:pt x="95" y="74"/>
                          <a:pt x="92" y="68"/>
                        </a:cubicBezTo>
                        <a:cubicBezTo>
                          <a:pt x="90" y="63"/>
                          <a:pt x="89" y="64"/>
                          <a:pt x="92" y="60"/>
                        </a:cubicBezTo>
                        <a:cubicBezTo>
                          <a:pt x="94" y="55"/>
                          <a:pt x="97" y="54"/>
                          <a:pt x="98" y="53"/>
                        </a:cubicBezTo>
                        <a:cubicBezTo>
                          <a:pt x="98" y="52"/>
                          <a:pt x="99" y="50"/>
                          <a:pt x="100" y="49"/>
                        </a:cubicBezTo>
                        <a:cubicBezTo>
                          <a:pt x="101" y="48"/>
                          <a:pt x="100" y="48"/>
                          <a:pt x="102" y="48"/>
                        </a:cubicBezTo>
                        <a:cubicBezTo>
                          <a:pt x="104" y="48"/>
                          <a:pt x="107" y="47"/>
                          <a:pt x="108" y="46"/>
                        </a:cubicBezTo>
                        <a:cubicBezTo>
                          <a:pt x="109" y="45"/>
                          <a:pt x="111" y="42"/>
                          <a:pt x="112" y="42"/>
                        </a:cubicBezTo>
                        <a:cubicBezTo>
                          <a:pt x="113" y="42"/>
                          <a:pt x="113" y="42"/>
                          <a:pt x="115" y="42"/>
                        </a:cubicBezTo>
                        <a:cubicBezTo>
                          <a:pt x="117" y="41"/>
                          <a:pt x="117" y="41"/>
                          <a:pt x="119" y="41"/>
                        </a:cubicBezTo>
                        <a:cubicBezTo>
                          <a:pt x="120" y="41"/>
                          <a:pt x="117" y="42"/>
                          <a:pt x="121" y="41"/>
                        </a:cubicBezTo>
                        <a:cubicBezTo>
                          <a:pt x="125" y="40"/>
                          <a:pt x="124" y="40"/>
                          <a:pt x="125" y="40"/>
                        </a:cubicBezTo>
                        <a:cubicBezTo>
                          <a:pt x="126" y="40"/>
                          <a:pt x="126" y="41"/>
                          <a:pt x="127" y="41"/>
                        </a:cubicBezTo>
                        <a:cubicBezTo>
                          <a:pt x="129" y="41"/>
                          <a:pt x="129" y="38"/>
                          <a:pt x="129" y="41"/>
                        </a:cubicBezTo>
                        <a:cubicBezTo>
                          <a:pt x="129" y="45"/>
                          <a:pt x="128" y="46"/>
                          <a:pt x="130" y="46"/>
                        </a:cubicBezTo>
                        <a:cubicBezTo>
                          <a:pt x="133" y="47"/>
                          <a:pt x="130" y="47"/>
                          <a:pt x="133" y="47"/>
                        </a:cubicBezTo>
                        <a:cubicBezTo>
                          <a:pt x="136" y="47"/>
                          <a:pt x="135" y="47"/>
                          <a:pt x="137" y="48"/>
                        </a:cubicBezTo>
                        <a:cubicBezTo>
                          <a:pt x="138" y="48"/>
                          <a:pt x="139" y="49"/>
                          <a:pt x="141" y="49"/>
                        </a:cubicBezTo>
                        <a:cubicBezTo>
                          <a:pt x="143" y="49"/>
                          <a:pt x="140" y="52"/>
                          <a:pt x="143" y="49"/>
                        </a:cubicBezTo>
                        <a:cubicBezTo>
                          <a:pt x="146" y="46"/>
                          <a:pt x="141" y="46"/>
                          <a:pt x="146" y="46"/>
                        </a:cubicBezTo>
                        <a:cubicBezTo>
                          <a:pt x="151" y="47"/>
                          <a:pt x="152" y="48"/>
                          <a:pt x="153" y="48"/>
                        </a:cubicBezTo>
                        <a:cubicBezTo>
                          <a:pt x="154" y="47"/>
                          <a:pt x="154" y="48"/>
                          <a:pt x="156" y="47"/>
                        </a:cubicBezTo>
                        <a:cubicBezTo>
                          <a:pt x="159" y="46"/>
                          <a:pt x="159" y="46"/>
                          <a:pt x="160" y="46"/>
                        </a:cubicBezTo>
                        <a:cubicBezTo>
                          <a:pt x="161" y="47"/>
                          <a:pt x="161" y="49"/>
                          <a:pt x="162" y="47"/>
                        </a:cubicBezTo>
                        <a:cubicBezTo>
                          <a:pt x="163" y="45"/>
                          <a:pt x="165" y="45"/>
                          <a:pt x="162" y="44"/>
                        </a:cubicBezTo>
                        <a:cubicBezTo>
                          <a:pt x="159" y="42"/>
                          <a:pt x="158" y="44"/>
                          <a:pt x="158" y="42"/>
                        </a:cubicBezTo>
                        <a:cubicBezTo>
                          <a:pt x="157" y="40"/>
                          <a:pt x="160" y="41"/>
                          <a:pt x="157" y="40"/>
                        </a:cubicBezTo>
                        <a:cubicBezTo>
                          <a:pt x="154" y="40"/>
                          <a:pt x="155" y="40"/>
                          <a:pt x="153" y="39"/>
                        </a:cubicBezTo>
                        <a:cubicBezTo>
                          <a:pt x="151" y="38"/>
                          <a:pt x="149" y="41"/>
                          <a:pt x="148" y="39"/>
                        </a:cubicBezTo>
                        <a:cubicBezTo>
                          <a:pt x="147" y="37"/>
                          <a:pt x="143" y="41"/>
                          <a:pt x="147" y="37"/>
                        </a:cubicBezTo>
                        <a:cubicBezTo>
                          <a:pt x="151" y="34"/>
                          <a:pt x="149" y="32"/>
                          <a:pt x="152" y="33"/>
                        </a:cubicBezTo>
                        <a:cubicBezTo>
                          <a:pt x="155" y="34"/>
                          <a:pt x="154" y="36"/>
                          <a:pt x="155" y="35"/>
                        </a:cubicBezTo>
                        <a:cubicBezTo>
                          <a:pt x="157" y="33"/>
                          <a:pt x="160" y="32"/>
                          <a:pt x="157" y="30"/>
                        </a:cubicBezTo>
                        <a:cubicBezTo>
                          <a:pt x="154" y="28"/>
                          <a:pt x="156" y="29"/>
                          <a:pt x="153" y="28"/>
                        </a:cubicBezTo>
                        <a:cubicBezTo>
                          <a:pt x="150" y="26"/>
                          <a:pt x="147" y="33"/>
                          <a:pt x="146" y="32"/>
                        </a:cubicBezTo>
                        <a:cubicBezTo>
                          <a:pt x="145" y="31"/>
                          <a:pt x="144" y="30"/>
                          <a:pt x="143" y="31"/>
                        </a:cubicBezTo>
                        <a:cubicBezTo>
                          <a:pt x="142" y="31"/>
                          <a:pt x="142" y="34"/>
                          <a:pt x="142" y="36"/>
                        </a:cubicBezTo>
                        <a:cubicBezTo>
                          <a:pt x="142" y="38"/>
                          <a:pt x="143" y="38"/>
                          <a:pt x="140" y="37"/>
                        </a:cubicBezTo>
                        <a:cubicBezTo>
                          <a:pt x="137" y="35"/>
                          <a:pt x="144" y="36"/>
                          <a:pt x="137" y="33"/>
                        </a:cubicBezTo>
                        <a:cubicBezTo>
                          <a:pt x="130" y="31"/>
                          <a:pt x="128" y="31"/>
                          <a:pt x="127" y="32"/>
                        </a:cubicBezTo>
                        <a:cubicBezTo>
                          <a:pt x="126" y="33"/>
                          <a:pt x="125" y="33"/>
                          <a:pt x="124" y="34"/>
                        </a:cubicBezTo>
                        <a:cubicBezTo>
                          <a:pt x="123" y="35"/>
                          <a:pt x="126" y="36"/>
                          <a:pt x="123" y="35"/>
                        </a:cubicBezTo>
                        <a:cubicBezTo>
                          <a:pt x="120" y="33"/>
                          <a:pt x="118" y="35"/>
                          <a:pt x="118" y="35"/>
                        </a:cubicBezTo>
                        <a:cubicBezTo>
                          <a:pt x="118" y="35"/>
                          <a:pt x="117" y="35"/>
                          <a:pt x="116" y="36"/>
                        </a:cubicBezTo>
                        <a:cubicBezTo>
                          <a:pt x="114" y="37"/>
                          <a:pt x="112" y="38"/>
                          <a:pt x="111" y="37"/>
                        </a:cubicBezTo>
                        <a:cubicBezTo>
                          <a:pt x="109" y="37"/>
                          <a:pt x="106" y="38"/>
                          <a:pt x="109" y="34"/>
                        </a:cubicBezTo>
                        <a:cubicBezTo>
                          <a:pt x="111" y="31"/>
                          <a:pt x="109" y="33"/>
                          <a:pt x="113" y="31"/>
                        </a:cubicBezTo>
                        <a:cubicBezTo>
                          <a:pt x="117" y="30"/>
                          <a:pt x="123" y="29"/>
                          <a:pt x="118" y="28"/>
                        </a:cubicBezTo>
                        <a:cubicBezTo>
                          <a:pt x="113" y="27"/>
                          <a:pt x="121" y="27"/>
                          <a:pt x="114" y="24"/>
                        </a:cubicBezTo>
                        <a:cubicBezTo>
                          <a:pt x="107" y="21"/>
                          <a:pt x="107" y="25"/>
                          <a:pt x="107" y="21"/>
                        </a:cubicBezTo>
                        <a:cubicBezTo>
                          <a:pt x="108" y="16"/>
                          <a:pt x="107" y="16"/>
                          <a:pt x="106" y="16"/>
                        </a:cubicBezTo>
                        <a:cubicBezTo>
                          <a:pt x="104" y="16"/>
                          <a:pt x="100" y="17"/>
                          <a:pt x="98" y="18"/>
                        </a:cubicBezTo>
                        <a:cubicBezTo>
                          <a:pt x="97" y="18"/>
                          <a:pt x="99" y="19"/>
                          <a:pt x="96" y="17"/>
                        </a:cubicBezTo>
                        <a:cubicBezTo>
                          <a:pt x="92" y="15"/>
                          <a:pt x="91" y="18"/>
                          <a:pt x="92" y="15"/>
                        </a:cubicBezTo>
                        <a:cubicBezTo>
                          <a:pt x="94" y="13"/>
                          <a:pt x="94" y="12"/>
                          <a:pt x="96" y="11"/>
                        </a:cubicBezTo>
                        <a:cubicBezTo>
                          <a:pt x="98" y="9"/>
                          <a:pt x="97" y="3"/>
                          <a:pt x="102" y="5"/>
                        </a:cubicBezTo>
                        <a:cubicBezTo>
                          <a:pt x="106" y="8"/>
                          <a:pt x="105" y="7"/>
                          <a:pt x="108" y="7"/>
                        </a:cubicBezTo>
                        <a:cubicBezTo>
                          <a:pt x="112" y="7"/>
                          <a:pt x="114" y="7"/>
                          <a:pt x="114" y="6"/>
                        </a:cubicBezTo>
                        <a:cubicBezTo>
                          <a:pt x="114" y="5"/>
                          <a:pt x="109" y="3"/>
                          <a:pt x="109" y="3"/>
                        </a:cubicBezTo>
                        <a:cubicBezTo>
                          <a:pt x="109" y="3"/>
                          <a:pt x="108" y="4"/>
                          <a:pt x="109" y="3"/>
                        </a:cubicBezTo>
                        <a:cubicBezTo>
                          <a:pt x="109" y="2"/>
                          <a:pt x="110" y="1"/>
                          <a:pt x="110" y="1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cubicBezTo>
                          <a:pt x="109" y="0"/>
                          <a:pt x="96" y="0"/>
                          <a:pt x="9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3" name="淘宝店chenying0907出品 36"/>
                  <p:cNvSpPr>
                    <a:spLocks/>
                  </p:cNvSpPr>
                  <p:nvPr/>
                </p:nvSpPr>
                <p:spPr bwMode="auto">
                  <a:xfrm>
                    <a:off x="8729663" y="4613275"/>
                    <a:ext cx="141288" cy="168275"/>
                  </a:xfrm>
                  <a:custGeom>
                    <a:avLst/>
                    <a:gdLst>
                      <a:gd name="T0" fmla="*/ 45 w 65"/>
                      <a:gd name="T1" fmla="*/ 5 h 77"/>
                      <a:gd name="T2" fmla="*/ 45 w 65"/>
                      <a:gd name="T3" fmla="*/ 28 h 77"/>
                      <a:gd name="T4" fmla="*/ 25 w 65"/>
                      <a:gd name="T5" fmla="*/ 45 h 77"/>
                      <a:gd name="T6" fmla="*/ 1 w 65"/>
                      <a:gd name="T7" fmla="*/ 64 h 77"/>
                      <a:gd name="T8" fmla="*/ 65 w 65"/>
                      <a:gd name="T9" fmla="*/ 77 h 77"/>
                      <a:gd name="T10" fmla="*/ 65 w 65"/>
                      <a:gd name="T11" fmla="*/ 0 h 77"/>
                      <a:gd name="T12" fmla="*/ 45 w 65"/>
                      <a:gd name="T13" fmla="*/ 5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5" h="77">
                        <a:moveTo>
                          <a:pt x="45" y="5"/>
                        </a:moveTo>
                        <a:cubicBezTo>
                          <a:pt x="45" y="28"/>
                          <a:pt x="45" y="28"/>
                          <a:pt x="45" y="28"/>
                        </a:cubicBezTo>
                        <a:cubicBezTo>
                          <a:pt x="45" y="28"/>
                          <a:pt x="39" y="40"/>
                          <a:pt x="25" y="45"/>
                        </a:cubicBezTo>
                        <a:cubicBezTo>
                          <a:pt x="12" y="49"/>
                          <a:pt x="0" y="56"/>
                          <a:pt x="1" y="64"/>
                        </a:cubicBezTo>
                        <a:cubicBezTo>
                          <a:pt x="2" y="71"/>
                          <a:pt x="18" y="77"/>
                          <a:pt x="65" y="77"/>
                        </a:cubicBezTo>
                        <a:cubicBezTo>
                          <a:pt x="65" y="0"/>
                          <a:pt x="65" y="0"/>
                          <a:pt x="65" y="0"/>
                        </a:cubicBezTo>
                        <a:lnTo>
                          <a:pt x="45" y="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4" name="淘宝店chenying0907出品 37"/>
                  <p:cNvSpPr>
                    <a:spLocks/>
                  </p:cNvSpPr>
                  <p:nvPr/>
                </p:nvSpPr>
                <p:spPr bwMode="auto">
                  <a:xfrm>
                    <a:off x="8855075" y="4613275"/>
                    <a:ext cx="134938" cy="168275"/>
                  </a:xfrm>
                  <a:custGeom>
                    <a:avLst/>
                    <a:gdLst>
                      <a:gd name="T0" fmla="*/ 14 w 62"/>
                      <a:gd name="T1" fmla="*/ 5 h 77"/>
                      <a:gd name="T2" fmla="*/ 14 w 62"/>
                      <a:gd name="T3" fmla="*/ 28 h 77"/>
                      <a:gd name="T4" fmla="*/ 32 w 62"/>
                      <a:gd name="T5" fmla="*/ 45 h 77"/>
                      <a:gd name="T6" fmla="*/ 61 w 62"/>
                      <a:gd name="T7" fmla="*/ 64 h 77"/>
                      <a:gd name="T8" fmla="*/ 0 w 62"/>
                      <a:gd name="T9" fmla="*/ 77 h 77"/>
                      <a:gd name="T10" fmla="*/ 0 w 62"/>
                      <a:gd name="T11" fmla="*/ 0 h 77"/>
                      <a:gd name="T12" fmla="*/ 14 w 62"/>
                      <a:gd name="T13" fmla="*/ 5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2" h="77">
                        <a:moveTo>
                          <a:pt x="14" y="5"/>
                        </a:move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9" y="40"/>
                          <a:pt x="32" y="45"/>
                        </a:cubicBezTo>
                        <a:cubicBezTo>
                          <a:pt x="46" y="49"/>
                          <a:pt x="62" y="56"/>
                          <a:pt x="61" y="64"/>
                        </a:cubicBezTo>
                        <a:cubicBezTo>
                          <a:pt x="60" y="71"/>
                          <a:pt x="34" y="77"/>
                          <a:pt x="0" y="7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14" y="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5" name="淘宝店chenying0907出品 38"/>
                  <p:cNvSpPr>
                    <a:spLocks/>
                  </p:cNvSpPr>
                  <p:nvPr/>
                </p:nvSpPr>
                <p:spPr bwMode="auto">
                  <a:xfrm>
                    <a:off x="8618538" y="4127500"/>
                    <a:ext cx="500063" cy="503238"/>
                  </a:xfrm>
                  <a:custGeom>
                    <a:avLst/>
                    <a:gdLst>
                      <a:gd name="T0" fmla="*/ 169 w 230"/>
                      <a:gd name="T1" fmla="*/ 12 h 231"/>
                      <a:gd name="T2" fmla="*/ 215 w 230"/>
                      <a:gd name="T3" fmla="*/ 103 h 231"/>
                      <a:gd name="T4" fmla="*/ 102 w 230"/>
                      <a:gd name="T5" fmla="*/ 216 h 231"/>
                      <a:gd name="T6" fmla="*/ 12 w 230"/>
                      <a:gd name="T7" fmla="*/ 171 h 231"/>
                      <a:gd name="T8" fmla="*/ 0 w 230"/>
                      <a:gd name="T9" fmla="*/ 181 h 231"/>
                      <a:gd name="T10" fmla="*/ 102 w 230"/>
                      <a:gd name="T11" fmla="*/ 231 h 231"/>
                      <a:gd name="T12" fmla="*/ 230 w 230"/>
                      <a:gd name="T13" fmla="*/ 103 h 231"/>
                      <a:gd name="T14" fmla="*/ 178 w 230"/>
                      <a:gd name="T15" fmla="*/ 0 h 231"/>
                      <a:gd name="T16" fmla="*/ 169 w 230"/>
                      <a:gd name="T17" fmla="*/ 12 h 2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0" h="231">
                        <a:moveTo>
                          <a:pt x="169" y="12"/>
                        </a:moveTo>
                        <a:cubicBezTo>
                          <a:pt x="197" y="32"/>
                          <a:pt x="215" y="65"/>
                          <a:pt x="215" y="103"/>
                        </a:cubicBezTo>
                        <a:cubicBezTo>
                          <a:pt x="215" y="165"/>
                          <a:pt x="165" y="216"/>
                          <a:pt x="102" y="216"/>
                        </a:cubicBezTo>
                        <a:cubicBezTo>
                          <a:pt x="65" y="216"/>
                          <a:pt x="33" y="198"/>
                          <a:pt x="12" y="171"/>
                        </a:cubicBezTo>
                        <a:cubicBezTo>
                          <a:pt x="0" y="181"/>
                          <a:pt x="0" y="181"/>
                          <a:pt x="0" y="181"/>
                        </a:cubicBezTo>
                        <a:cubicBezTo>
                          <a:pt x="24" y="211"/>
                          <a:pt x="61" y="231"/>
                          <a:pt x="102" y="231"/>
                        </a:cubicBezTo>
                        <a:cubicBezTo>
                          <a:pt x="173" y="231"/>
                          <a:pt x="230" y="174"/>
                          <a:pt x="230" y="103"/>
                        </a:cubicBezTo>
                        <a:cubicBezTo>
                          <a:pt x="230" y="61"/>
                          <a:pt x="210" y="23"/>
                          <a:pt x="178" y="0"/>
                        </a:cubicBezTo>
                        <a:lnTo>
                          <a:pt x="169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6" name="淘宝店chenying0907出品 39"/>
                  <p:cNvSpPr>
                    <a:spLocks noEditPoints="1"/>
                  </p:cNvSpPr>
                  <p:nvPr/>
                </p:nvSpPr>
                <p:spPr bwMode="auto">
                  <a:xfrm>
                    <a:off x="8621713" y="4137025"/>
                    <a:ext cx="442913" cy="441325"/>
                  </a:xfrm>
                  <a:custGeom>
                    <a:avLst/>
                    <a:gdLst>
                      <a:gd name="T0" fmla="*/ 102 w 203"/>
                      <a:gd name="T1" fmla="*/ 203 h 203"/>
                      <a:gd name="T2" fmla="*/ 203 w 203"/>
                      <a:gd name="T3" fmla="*/ 101 h 203"/>
                      <a:gd name="T4" fmla="*/ 102 w 203"/>
                      <a:gd name="T5" fmla="*/ 0 h 203"/>
                      <a:gd name="T6" fmla="*/ 102 w 203"/>
                      <a:gd name="T7" fmla="*/ 5 h 203"/>
                      <a:gd name="T8" fmla="*/ 198 w 203"/>
                      <a:gd name="T9" fmla="*/ 101 h 203"/>
                      <a:gd name="T10" fmla="*/ 102 w 203"/>
                      <a:gd name="T11" fmla="*/ 198 h 203"/>
                      <a:gd name="T12" fmla="*/ 102 w 203"/>
                      <a:gd name="T13" fmla="*/ 203 h 203"/>
                      <a:gd name="T14" fmla="*/ 102 w 203"/>
                      <a:gd name="T15" fmla="*/ 0 h 203"/>
                      <a:gd name="T16" fmla="*/ 0 w 203"/>
                      <a:gd name="T17" fmla="*/ 101 h 203"/>
                      <a:gd name="T18" fmla="*/ 102 w 203"/>
                      <a:gd name="T19" fmla="*/ 203 h 203"/>
                      <a:gd name="T20" fmla="*/ 102 w 203"/>
                      <a:gd name="T21" fmla="*/ 203 h 203"/>
                      <a:gd name="T22" fmla="*/ 102 w 203"/>
                      <a:gd name="T23" fmla="*/ 198 h 203"/>
                      <a:gd name="T24" fmla="*/ 102 w 203"/>
                      <a:gd name="T25" fmla="*/ 198 h 203"/>
                      <a:gd name="T26" fmla="*/ 102 w 203"/>
                      <a:gd name="T27" fmla="*/ 198 h 203"/>
                      <a:gd name="T28" fmla="*/ 5 w 203"/>
                      <a:gd name="T29" fmla="*/ 101 h 203"/>
                      <a:gd name="T30" fmla="*/ 102 w 203"/>
                      <a:gd name="T31" fmla="*/ 5 h 203"/>
                      <a:gd name="T32" fmla="*/ 102 w 203"/>
                      <a:gd name="T33" fmla="*/ 5 h 203"/>
                      <a:gd name="T34" fmla="*/ 102 w 203"/>
                      <a:gd name="T35" fmla="*/ 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03" h="203">
                        <a:moveTo>
                          <a:pt x="102" y="203"/>
                        </a:moveTo>
                        <a:cubicBezTo>
                          <a:pt x="158" y="203"/>
                          <a:pt x="203" y="157"/>
                          <a:pt x="203" y="101"/>
                        </a:cubicBezTo>
                        <a:cubicBezTo>
                          <a:pt x="203" y="45"/>
                          <a:pt x="158" y="0"/>
                          <a:pt x="102" y="0"/>
                        </a:cubicBezTo>
                        <a:cubicBezTo>
                          <a:pt x="102" y="5"/>
                          <a:pt x="102" y="5"/>
                          <a:pt x="102" y="5"/>
                        </a:cubicBezTo>
                        <a:cubicBezTo>
                          <a:pt x="155" y="5"/>
                          <a:pt x="198" y="48"/>
                          <a:pt x="198" y="101"/>
                        </a:cubicBezTo>
                        <a:cubicBezTo>
                          <a:pt x="198" y="155"/>
                          <a:pt x="155" y="198"/>
                          <a:pt x="102" y="198"/>
                        </a:cubicBezTo>
                        <a:lnTo>
                          <a:pt x="102" y="203"/>
                        </a:lnTo>
                        <a:close/>
                        <a:moveTo>
                          <a:pt x="102" y="0"/>
                        </a:moveTo>
                        <a:cubicBezTo>
                          <a:pt x="46" y="0"/>
                          <a:pt x="0" y="45"/>
                          <a:pt x="0" y="101"/>
                        </a:cubicBezTo>
                        <a:cubicBezTo>
                          <a:pt x="0" y="157"/>
                          <a:pt x="46" y="203"/>
                          <a:pt x="102" y="203"/>
                        </a:cubicBezTo>
                        <a:cubicBezTo>
                          <a:pt x="102" y="203"/>
                          <a:pt x="102" y="203"/>
                          <a:pt x="102" y="203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102" y="198"/>
                          <a:pt x="102" y="198"/>
                          <a:pt x="102" y="198"/>
                        </a:cubicBezTo>
                        <a:cubicBezTo>
                          <a:pt x="48" y="198"/>
                          <a:pt x="5" y="155"/>
                          <a:pt x="5" y="101"/>
                        </a:cubicBezTo>
                        <a:cubicBezTo>
                          <a:pt x="5" y="48"/>
                          <a:pt x="48" y="5"/>
                          <a:pt x="102" y="5"/>
                        </a:cubicBezTo>
                        <a:cubicBezTo>
                          <a:pt x="102" y="5"/>
                          <a:pt x="102" y="5"/>
                          <a:pt x="102" y="5"/>
                        </a:cubicBezTo>
                        <a:cubicBezTo>
                          <a:pt x="102" y="0"/>
                          <a:pt x="102" y="0"/>
                          <a:pt x="10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7" name="淘宝店chenying0907出品 40"/>
                  <p:cNvSpPr>
                    <a:spLocks/>
                  </p:cNvSpPr>
                  <p:nvPr/>
                </p:nvSpPr>
                <p:spPr bwMode="auto">
                  <a:xfrm>
                    <a:off x="8610600" y="4144963"/>
                    <a:ext cx="496888" cy="433388"/>
                  </a:xfrm>
                  <a:custGeom>
                    <a:avLst/>
                    <a:gdLst>
                      <a:gd name="T0" fmla="*/ 65 w 228"/>
                      <a:gd name="T1" fmla="*/ 15 h 199"/>
                      <a:gd name="T2" fmla="*/ 61 w 228"/>
                      <a:gd name="T3" fmla="*/ 23 h 199"/>
                      <a:gd name="T4" fmla="*/ 57 w 228"/>
                      <a:gd name="T5" fmla="*/ 29 h 199"/>
                      <a:gd name="T6" fmla="*/ 54 w 228"/>
                      <a:gd name="T7" fmla="*/ 26 h 199"/>
                      <a:gd name="T8" fmla="*/ 52 w 228"/>
                      <a:gd name="T9" fmla="*/ 32 h 199"/>
                      <a:gd name="T10" fmla="*/ 42 w 228"/>
                      <a:gd name="T11" fmla="*/ 34 h 199"/>
                      <a:gd name="T12" fmla="*/ 36 w 228"/>
                      <a:gd name="T13" fmla="*/ 41 h 199"/>
                      <a:gd name="T14" fmla="*/ 27 w 228"/>
                      <a:gd name="T15" fmla="*/ 53 h 199"/>
                      <a:gd name="T16" fmla="*/ 21 w 228"/>
                      <a:gd name="T17" fmla="*/ 61 h 199"/>
                      <a:gd name="T18" fmla="*/ 27 w 228"/>
                      <a:gd name="T19" fmla="*/ 67 h 199"/>
                      <a:gd name="T20" fmla="*/ 27 w 228"/>
                      <a:gd name="T21" fmla="*/ 70 h 199"/>
                      <a:gd name="T22" fmla="*/ 22 w 228"/>
                      <a:gd name="T23" fmla="*/ 65 h 199"/>
                      <a:gd name="T24" fmla="*/ 18 w 228"/>
                      <a:gd name="T25" fmla="*/ 60 h 199"/>
                      <a:gd name="T26" fmla="*/ 16 w 228"/>
                      <a:gd name="T27" fmla="*/ 69 h 199"/>
                      <a:gd name="T28" fmla="*/ 17 w 228"/>
                      <a:gd name="T29" fmla="*/ 83 h 199"/>
                      <a:gd name="T30" fmla="*/ 24 w 228"/>
                      <a:gd name="T31" fmla="*/ 80 h 199"/>
                      <a:gd name="T32" fmla="*/ 32 w 228"/>
                      <a:gd name="T33" fmla="*/ 88 h 199"/>
                      <a:gd name="T34" fmla="*/ 41 w 228"/>
                      <a:gd name="T35" fmla="*/ 98 h 199"/>
                      <a:gd name="T36" fmla="*/ 50 w 228"/>
                      <a:gd name="T37" fmla="*/ 105 h 199"/>
                      <a:gd name="T38" fmla="*/ 61 w 228"/>
                      <a:gd name="T39" fmla="*/ 117 h 199"/>
                      <a:gd name="T40" fmla="*/ 58 w 228"/>
                      <a:gd name="T41" fmla="*/ 134 h 199"/>
                      <a:gd name="T42" fmla="*/ 49 w 228"/>
                      <a:gd name="T43" fmla="*/ 155 h 199"/>
                      <a:gd name="T44" fmla="*/ 52 w 228"/>
                      <a:gd name="T45" fmla="*/ 170 h 199"/>
                      <a:gd name="T46" fmla="*/ 46 w 228"/>
                      <a:gd name="T47" fmla="*/ 171 h 199"/>
                      <a:gd name="T48" fmla="*/ 32 w 228"/>
                      <a:gd name="T49" fmla="*/ 148 h 199"/>
                      <a:gd name="T50" fmla="*/ 16 w 228"/>
                      <a:gd name="T51" fmla="*/ 113 h 199"/>
                      <a:gd name="T52" fmla="*/ 11 w 228"/>
                      <a:gd name="T53" fmla="*/ 87 h 199"/>
                      <a:gd name="T54" fmla="*/ 73 w 228"/>
                      <a:gd name="T55" fmla="*/ 183 h 199"/>
                      <a:gd name="T56" fmla="*/ 89 w 228"/>
                      <a:gd name="T57" fmla="*/ 181 h 199"/>
                      <a:gd name="T58" fmla="*/ 110 w 228"/>
                      <a:gd name="T59" fmla="*/ 178 h 199"/>
                      <a:gd name="T60" fmla="*/ 108 w 228"/>
                      <a:gd name="T61" fmla="*/ 187 h 199"/>
                      <a:gd name="T62" fmla="*/ 121 w 228"/>
                      <a:gd name="T63" fmla="*/ 186 h 199"/>
                      <a:gd name="T64" fmla="*/ 139 w 228"/>
                      <a:gd name="T65" fmla="*/ 184 h 199"/>
                      <a:gd name="T66" fmla="*/ 137 w 228"/>
                      <a:gd name="T67" fmla="*/ 3 h 199"/>
                      <a:gd name="T68" fmla="*/ 197 w 228"/>
                      <a:gd name="T69" fmla="*/ 64 h 199"/>
                      <a:gd name="T70" fmla="*/ 189 w 228"/>
                      <a:gd name="T71" fmla="*/ 58 h 199"/>
                      <a:gd name="T72" fmla="*/ 181 w 228"/>
                      <a:gd name="T73" fmla="*/ 74 h 199"/>
                      <a:gd name="T74" fmla="*/ 170 w 228"/>
                      <a:gd name="T75" fmla="*/ 59 h 199"/>
                      <a:gd name="T76" fmla="*/ 174 w 228"/>
                      <a:gd name="T77" fmla="*/ 75 h 199"/>
                      <a:gd name="T78" fmla="*/ 186 w 228"/>
                      <a:gd name="T79" fmla="*/ 79 h 199"/>
                      <a:gd name="T80" fmla="*/ 181 w 228"/>
                      <a:gd name="T81" fmla="*/ 100 h 199"/>
                      <a:gd name="T82" fmla="*/ 175 w 228"/>
                      <a:gd name="T83" fmla="*/ 122 h 199"/>
                      <a:gd name="T84" fmla="*/ 168 w 228"/>
                      <a:gd name="T85" fmla="*/ 137 h 199"/>
                      <a:gd name="T86" fmla="*/ 147 w 228"/>
                      <a:gd name="T87" fmla="*/ 154 h 199"/>
                      <a:gd name="T88" fmla="*/ 141 w 228"/>
                      <a:gd name="T89" fmla="*/ 139 h 199"/>
                      <a:gd name="T90" fmla="*/ 142 w 228"/>
                      <a:gd name="T91" fmla="*/ 121 h 199"/>
                      <a:gd name="T92" fmla="*/ 135 w 228"/>
                      <a:gd name="T93" fmla="*/ 101 h 199"/>
                      <a:gd name="T94" fmla="*/ 125 w 228"/>
                      <a:gd name="T95" fmla="*/ 89 h 199"/>
                      <a:gd name="T96" fmla="*/ 99 w 228"/>
                      <a:gd name="T97" fmla="*/ 90 h 199"/>
                      <a:gd name="T98" fmla="*/ 89 w 228"/>
                      <a:gd name="T99" fmla="*/ 76 h 199"/>
                      <a:gd name="T100" fmla="*/ 100 w 228"/>
                      <a:gd name="T101" fmla="*/ 49 h 199"/>
                      <a:gd name="T102" fmla="*/ 119 w 228"/>
                      <a:gd name="T103" fmla="*/ 41 h 199"/>
                      <a:gd name="T104" fmla="*/ 130 w 228"/>
                      <a:gd name="T105" fmla="*/ 46 h 199"/>
                      <a:gd name="T106" fmla="*/ 146 w 228"/>
                      <a:gd name="T107" fmla="*/ 46 h 199"/>
                      <a:gd name="T108" fmla="*/ 162 w 228"/>
                      <a:gd name="T109" fmla="*/ 44 h 199"/>
                      <a:gd name="T110" fmla="*/ 147 w 228"/>
                      <a:gd name="T111" fmla="*/ 37 h 199"/>
                      <a:gd name="T112" fmla="*/ 146 w 228"/>
                      <a:gd name="T113" fmla="*/ 32 h 199"/>
                      <a:gd name="T114" fmla="*/ 127 w 228"/>
                      <a:gd name="T115" fmla="*/ 32 h 199"/>
                      <a:gd name="T116" fmla="*/ 111 w 228"/>
                      <a:gd name="T117" fmla="*/ 37 h 199"/>
                      <a:gd name="T118" fmla="*/ 107 w 228"/>
                      <a:gd name="T119" fmla="*/ 21 h 199"/>
                      <a:gd name="T120" fmla="*/ 96 w 228"/>
                      <a:gd name="T121" fmla="*/ 11 h 199"/>
                      <a:gd name="T122" fmla="*/ 109 w 228"/>
                      <a:gd name="T123" fmla="*/ 3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28" h="199">
                        <a:moveTo>
                          <a:pt x="92" y="0"/>
                        </a:moveTo>
                        <a:cubicBezTo>
                          <a:pt x="92" y="0"/>
                          <a:pt x="58" y="5"/>
                          <a:pt x="35" y="31"/>
                        </a:cubicBezTo>
                        <a:cubicBezTo>
                          <a:pt x="35" y="31"/>
                          <a:pt x="53" y="13"/>
                          <a:pt x="64" y="13"/>
                        </a:cubicBezTo>
                        <a:cubicBezTo>
                          <a:pt x="66" y="14"/>
                          <a:pt x="66" y="14"/>
                          <a:pt x="66" y="14"/>
                        </a:cubicBezTo>
                        <a:cubicBezTo>
                          <a:pt x="66" y="14"/>
                          <a:pt x="66" y="15"/>
                          <a:pt x="65" y="15"/>
                        </a:cubicBezTo>
                        <a:cubicBezTo>
                          <a:pt x="65" y="16"/>
                          <a:pt x="64" y="17"/>
                          <a:pt x="64" y="18"/>
                        </a:cubicBezTo>
                        <a:cubicBezTo>
                          <a:pt x="64" y="18"/>
                          <a:pt x="64" y="20"/>
                          <a:pt x="64" y="20"/>
                        </a:cubicBezTo>
                        <a:cubicBezTo>
                          <a:pt x="63" y="21"/>
                          <a:pt x="63" y="21"/>
                          <a:pt x="63" y="21"/>
                        </a:cubicBezTo>
                        <a:cubicBezTo>
                          <a:pt x="63" y="21"/>
                          <a:pt x="62" y="21"/>
                          <a:pt x="62" y="22"/>
                        </a:cubicBezTo>
                        <a:cubicBezTo>
                          <a:pt x="62" y="22"/>
                          <a:pt x="61" y="22"/>
                          <a:pt x="61" y="23"/>
                        </a:cubicBezTo>
                        <a:cubicBezTo>
                          <a:pt x="61" y="24"/>
                          <a:pt x="61" y="25"/>
                          <a:pt x="61" y="25"/>
                        </a:cubicBezTo>
                        <a:cubicBezTo>
                          <a:pt x="62" y="27"/>
                          <a:pt x="62" y="27"/>
                          <a:pt x="62" y="27"/>
                        </a:cubicBezTo>
                        <a:cubicBezTo>
                          <a:pt x="61" y="28"/>
                          <a:pt x="61" y="28"/>
                          <a:pt x="61" y="28"/>
                        </a:cubicBezTo>
                        <a:cubicBezTo>
                          <a:pt x="59" y="29"/>
                          <a:pt x="59" y="29"/>
                          <a:pt x="59" y="29"/>
                        </a:cubicBezTo>
                        <a:cubicBezTo>
                          <a:pt x="59" y="29"/>
                          <a:pt x="58" y="29"/>
                          <a:pt x="57" y="29"/>
                        </a:cubicBezTo>
                        <a:cubicBezTo>
                          <a:pt x="56" y="29"/>
                          <a:pt x="56" y="27"/>
                          <a:pt x="56" y="27"/>
                        </a:cubicBezTo>
                        <a:cubicBezTo>
                          <a:pt x="58" y="26"/>
                          <a:pt x="58" y="26"/>
                          <a:pt x="58" y="26"/>
                        </a:cubicBezTo>
                        <a:cubicBezTo>
                          <a:pt x="58" y="26"/>
                          <a:pt x="58" y="26"/>
                          <a:pt x="58" y="25"/>
                        </a:cubicBezTo>
                        <a:cubicBezTo>
                          <a:pt x="57" y="25"/>
                          <a:pt x="57" y="24"/>
                          <a:pt x="56" y="24"/>
                        </a:cubicBezTo>
                        <a:cubicBezTo>
                          <a:pt x="55" y="24"/>
                          <a:pt x="54" y="26"/>
                          <a:pt x="54" y="26"/>
                        </a:cubicBezTo>
                        <a:cubicBezTo>
                          <a:pt x="52" y="27"/>
                          <a:pt x="52" y="27"/>
                          <a:pt x="52" y="27"/>
                        </a:cubicBezTo>
                        <a:cubicBezTo>
                          <a:pt x="52" y="27"/>
                          <a:pt x="51" y="29"/>
                          <a:pt x="51" y="29"/>
                        </a:cubicBezTo>
                        <a:cubicBezTo>
                          <a:pt x="52" y="29"/>
                          <a:pt x="53" y="29"/>
                          <a:pt x="53" y="29"/>
                        </a:cubicBezTo>
                        <a:cubicBezTo>
                          <a:pt x="53" y="29"/>
                          <a:pt x="53" y="30"/>
                          <a:pt x="53" y="31"/>
                        </a:cubicBezTo>
                        <a:cubicBezTo>
                          <a:pt x="53" y="31"/>
                          <a:pt x="52" y="32"/>
                          <a:pt x="52" y="32"/>
                        </a:cubicBezTo>
                        <a:cubicBezTo>
                          <a:pt x="52" y="32"/>
                          <a:pt x="52" y="33"/>
                          <a:pt x="51" y="33"/>
                        </a:cubicBezTo>
                        <a:cubicBezTo>
                          <a:pt x="50" y="32"/>
                          <a:pt x="49" y="32"/>
                          <a:pt x="48" y="32"/>
                        </a:cubicBezTo>
                        <a:cubicBezTo>
                          <a:pt x="47" y="32"/>
                          <a:pt x="46" y="31"/>
                          <a:pt x="46" y="32"/>
                        </a:cubicBezTo>
                        <a:cubicBezTo>
                          <a:pt x="45" y="32"/>
                          <a:pt x="45" y="32"/>
                          <a:pt x="45" y="32"/>
                        </a:cubicBezTo>
                        <a:cubicBezTo>
                          <a:pt x="45" y="33"/>
                          <a:pt x="42" y="34"/>
                          <a:pt x="42" y="34"/>
                        </a:cubicBezTo>
                        <a:cubicBezTo>
                          <a:pt x="42" y="34"/>
                          <a:pt x="41" y="35"/>
                          <a:pt x="41" y="35"/>
                        </a:cubicBezTo>
                        <a:cubicBezTo>
                          <a:pt x="41" y="35"/>
                          <a:pt x="41" y="37"/>
                          <a:pt x="41" y="37"/>
                        </a:cubicBezTo>
                        <a:cubicBezTo>
                          <a:pt x="41" y="37"/>
                          <a:pt x="40" y="38"/>
                          <a:pt x="38" y="38"/>
                        </a:cubicBezTo>
                        <a:cubicBezTo>
                          <a:pt x="37" y="39"/>
                          <a:pt x="36" y="39"/>
                          <a:pt x="36" y="39"/>
                        </a:cubicBezTo>
                        <a:cubicBezTo>
                          <a:pt x="36" y="41"/>
                          <a:pt x="36" y="41"/>
                          <a:pt x="36" y="41"/>
                        </a:cubicBezTo>
                        <a:cubicBezTo>
                          <a:pt x="36" y="41"/>
                          <a:pt x="34" y="42"/>
                          <a:pt x="34" y="43"/>
                        </a:cubicBezTo>
                        <a:cubicBezTo>
                          <a:pt x="33" y="44"/>
                          <a:pt x="30" y="46"/>
                          <a:pt x="30" y="46"/>
                        </a:cubicBezTo>
                        <a:cubicBezTo>
                          <a:pt x="30" y="46"/>
                          <a:pt x="29" y="47"/>
                          <a:pt x="28" y="48"/>
                        </a:cubicBezTo>
                        <a:cubicBezTo>
                          <a:pt x="28" y="49"/>
                          <a:pt x="28" y="50"/>
                          <a:pt x="28" y="51"/>
                        </a:cubicBezTo>
                        <a:cubicBezTo>
                          <a:pt x="28" y="51"/>
                          <a:pt x="27" y="52"/>
                          <a:pt x="27" y="53"/>
                        </a:cubicBezTo>
                        <a:cubicBezTo>
                          <a:pt x="27" y="54"/>
                          <a:pt x="26" y="55"/>
                          <a:pt x="26" y="56"/>
                        </a:cubicBezTo>
                        <a:cubicBezTo>
                          <a:pt x="25" y="56"/>
                          <a:pt x="25" y="57"/>
                          <a:pt x="24" y="57"/>
                        </a:cubicBezTo>
                        <a:cubicBezTo>
                          <a:pt x="24" y="57"/>
                          <a:pt x="22" y="58"/>
                          <a:pt x="21" y="58"/>
                        </a:cubicBezTo>
                        <a:cubicBezTo>
                          <a:pt x="20" y="59"/>
                          <a:pt x="20" y="60"/>
                          <a:pt x="20" y="60"/>
                        </a:cubicBezTo>
                        <a:cubicBezTo>
                          <a:pt x="20" y="60"/>
                          <a:pt x="21" y="61"/>
                          <a:pt x="21" y="61"/>
                        </a:cubicBezTo>
                        <a:cubicBezTo>
                          <a:pt x="22" y="61"/>
                          <a:pt x="23" y="62"/>
                          <a:pt x="23" y="62"/>
                        </a:cubicBezTo>
                        <a:cubicBezTo>
                          <a:pt x="23" y="62"/>
                          <a:pt x="23" y="63"/>
                          <a:pt x="23" y="64"/>
                        </a:cubicBezTo>
                        <a:cubicBezTo>
                          <a:pt x="23" y="64"/>
                          <a:pt x="22" y="66"/>
                          <a:pt x="23" y="66"/>
                        </a:cubicBezTo>
                        <a:cubicBezTo>
                          <a:pt x="24" y="66"/>
                          <a:pt x="25" y="66"/>
                          <a:pt x="25" y="66"/>
                        </a:cubicBezTo>
                        <a:cubicBezTo>
                          <a:pt x="27" y="67"/>
                          <a:pt x="27" y="67"/>
                          <a:pt x="27" y="67"/>
                        </a:cubicBezTo>
                        <a:cubicBezTo>
                          <a:pt x="28" y="68"/>
                          <a:pt x="28" y="68"/>
                          <a:pt x="28" y="68"/>
                        </a:cubicBezTo>
                        <a:cubicBezTo>
                          <a:pt x="29" y="68"/>
                          <a:pt x="29" y="68"/>
                          <a:pt x="29" y="68"/>
                        </a:cubicBezTo>
                        <a:cubicBezTo>
                          <a:pt x="29" y="68"/>
                          <a:pt x="29" y="69"/>
                          <a:pt x="29" y="70"/>
                        </a:cubicBezTo>
                        <a:cubicBezTo>
                          <a:pt x="28" y="70"/>
                          <a:pt x="28" y="71"/>
                          <a:pt x="28" y="71"/>
                        </a:cubicBezTo>
                        <a:cubicBezTo>
                          <a:pt x="27" y="71"/>
                          <a:pt x="27" y="71"/>
                          <a:pt x="27" y="70"/>
                        </a:cubicBezTo>
                        <a:cubicBezTo>
                          <a:pt x="27" y="69"/>
                          <a:pt x="27" y="69"/>
                          <a:pt x="26" y="68"/>
                        </a:cubicBezTo>
                        <a:cubicBezTo>
                          <a:pt x="25" y="68"/>
                          <a:pt x="24" y="69"/>
                          <a:pt x="24" y="69"/>
                        </a:cubicBezTo>
                        <a:cubicBezTo>
                          <a:pt x="24" y="69"/>
                          <a:pt x="23" y="69"/>
                          <a:pt x="23" y="68"/>
                        </a:cubicBezTo>
                        <a:cubicBezTo>
                          <a:pt x="22" y="67"/>
                          <a:pt x="22" y="68"/>
                          <a:pt x="22" y="67"/>
                        </a:cubicBezTo>
                        <a:cubicBezTo>
                          <a:pt x="22" y="66"/>
                          <a:pt x="23" y="66"/>
                          <a:pt x="22" y="65"/>
                        </a:cubicBezTo>
                        <a:cubicBezTo>
                          <a:pt x="22" y="65"/>
                          <a:pt x="21" y="64"/>
                          <a:pt x="21" y="64"/>
                        </a:cubicBezTo>
                        <a:cubicBezTo>
                          <a:pt x="20" y="64"/>
                          <a:pt x="21" y="65"/>
                          <a:pt x="20" y="64"/>
                        </a:cubicBezTo>
                        <a:cubicBezTo>
                          <a:pt x="20" y="63"/>
                          <a:pt x="19" y="63"/>
                          <a:pt x="19" y="63"/>
                        </a:cubicBezTo>
                        <a:cubicBezTo>
                          <a:pt x="19" y="63"/>
                          <a:pt x="18" y="63"/>
                          <a:pt x="18" y="62"/>
                        </a:cubicBezTo>
                        <a:cubicBezTo>
                          <a:pt x="18" y="62"/>
                          <a:pt x="18" y="61"/>
                          <a:pt x="18" y="60"/>
                        </a:cubicBezTo>
                        <a:cubicBezTo>
                          <a:pt x="18" y="60"/>
                          <a:pt x="19" y="59"/>
                          <a:pt x="19" y="58"/>
                        </a:cubicBezTo>
                        <a:cubicBezTo>
                          <a:pt x="19" y="58"/>
                          <a:pt x="19" y="55"/>
                          <a:pt x="19" y="55"/>
                        </a:cubicBezTo>
                        <a:cubicBezTo>
                          <a:pt x="19" y="55"/>
                          <a:pt x="16" y="61"/>
                          <a:pt x="15" y="66"/>
                        </a:cubicBezTo>
                        <a:cubicBezTo>
                          <a:pt x="15" y="66"/>
                          <a:pt x="16" y="65"/>
                          <a:pt x="16" y="66"/>
                        </a:cubicBezTo>
                        <a:cubicBezTo>
                          <a:pt x="16" y="67"/>
                          <a:pt x="17" y="68"/>
                          <a:pt x="16" y="69"/>
                        </a:cubicBezTo>
                        <a:cubicBezTo>
                          <a:pt x="16" y="69"/>
                          <a:pt x="16" y="69"/>
                          <a:pt x="16" y="72"/>
                        </a:cubicBezTo>
                        <a:cubicBezTo>
                          <a:pt x="16" y="74"/>
                          <a:pt x="17" y="75"/>
                          <a:pt x="17" y="76"/>
                        </a:cubicBezTo>
                        <a:cubicBezTo>
                          <a:pt x="16" y="76"/>
                          <a:pt x="16" y="77"/>
                          <a:pt x="16" y="78"/>
                        </a:cubicBezTo>
                        <a:cubicBezTo>
                          <a:pt x="16" y="79"/>
                          <a:pt x="16" y="82"/>
                          <a:pt x="17" y="82"/>
                        </a:cubicBezTo>
                        <a:cubicBezTo>
                          <a:pt x="17" y="82"/>
                          <a:pt x="17" y="83"/>
                          <a:pt x="17" y="83"/>
                        </a:cubicBezTo>
                        <a:cubicBezTo>
                          <a:pt x="18" y="84"/>
                          <a:pt x="17" y="85"/>
                          <a:pt x="18" y="84"/>
                        </a:cubicBezTo>
                        <a:cubicBezTo>
                          <a:pt x="19" y="82"/>
                          <a:pt x="20" y="81"/>
                          <a:pt x="20" y="81"/>
                        </a:cubicBezTo>
                        <a:cubicBezTo>
                          <a:pt x="20" y="80"/>
                          <a:pt x="20" y="80"/>
                          <a:pt x="20" y="80"/>
                        </a:cubicBezTo>
                        <a:cubicBezTo>
                          <a:pt x="20" y="80"/>
                          <a:pt x="20" y="79"/>
                          <a:pt x="22" y="79"/>
                        </a:cubicBezTo>
                        <a:cubicBezTo>
                          <a:pt x="23" y="79"/>
                          <a:pt x="24" y="79"/>
                          <a:pt x="24" y="80"/>
                        </a:cubicBezTo>
                        <a:cubicBezTo>
                          <a:pt x="25" y="80"/>
                          <a:pt x="23" y="82"/>
                          <a:pt x="24" y="82"/>
                        </a:cubicBezTo>
                        <a:cubicBezTo>
                          <a:pt x="25" y="82"/>
                          <a:pt x="27" y="81"/>
                          <a:pt x="28" y="81"/>
                        </a:cubicBezTo>
                        <a:cubicBezTo>
                          <a:pt x="29" y="81"/>
                          <a:pt x="29" y="82"/>
                          <a:pt x="30" y="83"/>
                        </a:cubicBezTo>
                        <a:cubicBezTo>
                          <a:pt x="30" y="84"/>
                          <a:pt x="30" y="85"/>
                          <a:pt x="31" y="86"/>
                        </a:cubicBezTo>
                        <a:cubicBezTo>
                          <a:pt x="32" y="86"/>
                          <a:pt x="31" y="87"/>
                          <a:pt x="32" y="88"/>
                        </a:cubicBezTo>
                        <a:cubicBezTo>
                          <a:pt x="32" y="89"/>
                          <a:pt x="34" y="90"/>
                          <a:pt x="35" y="90"/>
                        </a:cubicBezTo>
                        <a:cubicBezTo>
                          <a:pt x="35" y="90"/>
                          <a:pt x="37" y="90"/>
                          <a:pt x="38" y="90"/>
                        </a:cubicBezTo>
                        <a:cubicBezTo>
                          <a:pt x="39" y="91"/>
                          <a:pt x="38" y="92"/>
                          <a:pt x="39" y="92"/>
                        </a:cubicBezTo>
                        <a:cubicBezTo>
                          <a:pt x="40" y="92"/>
                          <a:pt x="41" y="95"/>
                          <a:pt x="41" y="95"/>
                        </a:cubicBezTo>
                        <a:cubicBezTo>
                          <a:pt x="41" y="95"/>
                          <a:pt x="41" y="97"/>
                          <a:pt x="41" y="98"/>
                        </a:cubicBezTo>
                        <a:cubicBezTo>
                          <a:pt x="41" y="98"/>
                          <a:pt x="41" y="99"/>
                          <a:pt x="42" y="100"/>
                        </a:cubicBezTo>
                        <a:cubicBezTo>
                          <a:pt x="42" y="100"/>
                          <a:pt x="44" y="100"/>
                          <a:pt x="44" y="100"/>
                        </a:cubicBezTo>
                        <a:cubicBezTo>
                          <a:pt x="44" y="100"/>
                          <a:pt x="43" y="102"/>
                          <a:pt x="45" y="102"/>
                        </a:cubicBezTo>
                        <a:cubicBezTo>
                          <a:pt x="47" y="103"/>
                          <a:pt x="48" y="103"/>
                          <a:pt x="49" y="104"/>
                        </a:cubicBezTo>
                        <a:cubicBezTo>
                          <a:pt x="49" y="104"/>
                          <a:pt x="48" y="105"/>
                          <a:pt x="50" y="105"/>
                        </a:cubicBezTo>
                        <a:cubicBezTo>
                          <a:pt x="52" y="105"/>
                          <a:pt x="54" y="105"/>
                          <a:pt x="55" y="106"/>
                        </a:cubicBezTo>
                        <a:cubicBezTo>
                          <a:pt x="56" y="106"/>
                          <a:pt x="55" y="107"/>
                          <a:pt x="57" y="109"/>
                        </a:cubicBezTo>
                        <a:cubicBezTo>
                          <a:pt x="60" y="110"/>
                          <a:pt x="60" y="111"/>
                          <a:pt x="61" y="111"/>
                        </a:cubicBezTo>
                        <a:cubicBezTo>
                          <a:pt x="62" y="111"/>
                          <a:pt x="63" y="111"/>
                          <a:pt x="63" y="113"/>
                        </a:cubicBezTo>
                        <a:cubicBezTo>
                          <a:pt x="62" y="115"/>
                          <a:pt x="62" y="116"/>
                          <a:pt x="61" y="117"/>
                        </a:cubicBezTo>
                        <a:cubicBezTo>
                          <a:pt x="60" y="118"/>
                          <a:pt x="59" y="120"/>
                          <a:pt x="58" y="121"/>
                        </a:cubicBezTo>
                        <a:cubicBezTo>
                          <a:pt x="58" y="122"/>
                          <a:pt x="57" y="123"/>
                          <a:pt x="58" y="124"/>
                        </a:cubicBezTo>
                        <a:cubicBezTo>
                          <a:pt x="58" y="126"/>
                          <a:pt x="59" y="127"/>
                          <a:pt x="59" y="128"/>
                        </a:cubicBezTo>
                        <a:cubicBezTo>
                          <a:pt x="59" y="129"/>
                          <a:pt x="59" y="131"/>
                          <a:pt x="59" y="132"/>
                        </a:cubicBezTo>
                        <a:cubicBezTo>
                          <a:pt x="58" y="133"/>
                          <a:pt x="58" y="134"/>
                          <a:pt x="58" y="134"/>
                        </a:cubicBezTo>
                        <a:cubicBezTo>
                          <a:pt x="58" y="134"/>
                          <a:pt x="59" y="136"/>
                          <a:pt x="58" y="137"/>
                        </a:cubicBezTo>
                        <a:cubicBezTo>
                          <a:pt x="57" y="138"/>
                          <a:pt x="55" y="140"/>
                          <a:pt x="54" y="140"/>
                        </a:cubicBezTo>
                        <a:cubicBezTo>
                          <a:pt x="53" y="140"/>
                          <a:pt x="51" y="142"/>
                          <a:pt x="51" y="142"/>
                        </a:cubicBezTo>
                        <a:cubicBezTo>
                          <a:pt x="51" y="142"/>
                          <a:pt x="51" y="146"/>
                          <a:pt x="51" y="147"/>
                        </a:cubicBezTo>
                        <a:cubicBezTo>
                          <a:pt x="51" y="147"/>
                          <a:pt x="47" y="154"/>
                          <a:pt x="49" y="155"/>
                        </a:cubicBezTo>
                        <a:cubicBezTo>
                          <a:pt x="50" y="156"/>
                          <a:pt x="50" y="158"/>
                          <a:pt x="50" y="159"/>
                        </a:cubicBezTo>
                        <a:cubicBezTo>
                          <a:pt x="49" y="160"/>
                          <a:pt x="49" y="160"/>
                          <a:pt x="49" y="160"/>
                        </a:cubicBezTo>
                        <a:cubicBezTo>
                          <a:pt x="48" y="161"/>
                          <a:pt x="46" y="161"/>
                          <a:pt x="47" y="163"/>
                        </a:cubicBezTo>
                        <a:cubicBezTo>
                          <a:pt x="49" y="165"/>
                          <a:pt x="50" y="165"/>
                          <a:pt x="50" y="167"/>
                        </a:cubicBezTo>
                        <a:cubicBezTo>
                          <a:pt x="51" y="168"/>
                          <a:pt x="51" y="168"/>
                          <a:pt x="52" y="170"/>
                        </a:cubicBezTo>
                        <a:cubicBezTo>
                          <a:pt x="53" y="171"/>
                          <a:pt x="53" y="172"/>
                          <a:pt x="54" y="173"/>
                        </a:cubicBezTo>
                        <a:cubicBezTo>
                          <a:pt x="55" y="174"/>
                          <a:pt x="56" y="175"/>
                          <a:pt x="56" y="176"/>
                        </a:cubicBezTo>
                        <a:cubicBezTo>
                          <a:pt x="56" y="177"/>
                          <a:pt x="59" y="179"/>
                          <a:pt x="56" y="177"/>
                        </a:cubicBezTo>
                        <a:cubicBezTo>
                          <a:pt x="53" y="175"/>
                          <a:pt x="56" y="177"/>
                          <a:pt x="52" y="174"/>
                        </a:cubicBezTo>
                        <a:cubicBezTo>
                          <a:pt x="49" y="171"/>
                          <a:pt x="48" y="173"/>
                          <a:pt x="46" y="171"/>
                        </a:cubicBezTo>
                        <a:cubicBezTo>
                          <a:pt x="45" y="169"/>
                          <a:pt x="47" y="175"/>
                          <a:pt x="44" y="168"/>
                        </a:cubicBezTo>
                        <a:cubicBezTo>
                          <a:pt x="41" y="160"/>
                          <a:pt x="40" y="161"/>
                          <a:pt x="39" y="159"/>
                        </a:cubicBezTo>
                        <a:cubicBezTo>
                          <a:pt x="39" y="157"/>
                          <a:pt x="39" y="159"/>
                          <a:pt x="37" y="155"/>
                        </a:cubicBezTo>
                        <a:cubicBezTo>
                          <a:pt x="35" y="151"/>
                          <a:pt x="37" y="154"/>
                          <a:pt x="35" y="151"/>
                        </a:cubicBezTo>
                        <a:cubicBezTo>
                          <a:pt x="33" y="149"/>
                          <a:pt x="33" y="152"/>
                          <a:pt x="32" y="148"/>
                        </a:cubicBezTo>
                        <a:cubicBezTo>
                          <a:pt x="31" y="143"/>
                          <a:pt x="31" y="146"/>
                          <a:pt x="30" y="141"/>
                        </a:cubicBezTo>
                        <a:cubicBezTo>
                          <a:pt x="28" y="136"/>
                          <a:pt x="31" y="136"/>
                          <a:pt x="28" y="133"/>
                        </a:cubicBezTo>
                        <a:cubicBezTo>
                          <a:pt x="25" y="131"/>
                          <a:pt x="25" y="132"/>
                          <a:pt x="24" y="131"/>
                        </a:cubicBezTo>
                        <a:cubicBezTo>
                          <a:pt x="23" y="129"/>
                          <a:pt x="25" y="130"/>
                          <a:pt x="22" y="126"/>
                        </a:cubicBezTo>
                        <a:cubicBezTo>
                          <a:pt x="20" y="122"/>
                          <a:pt x="16" y="120"/>
                          <a:pt x="16" y="113"/>
                        </a:cubicBezTo>
                        <a:cubicBezTo>
                          <a:pt x="16" y="105"/>
                          <a:pt x="16" y="104"/>
                          <a:pt x="16" y="104"/>
                        </a:cubicBezTo>
                        <a:cubicBezTo>
                          <a:pt x="16" y="104"/>
                          <a:pt x="13" y="101"/>
                          <a:pt x="14" y="97"/>
                        </a:cubicBezTo>
                        <a:cubicBezTo>
                          <a:pt x="15" y="92"/>
                          <a:pt x="16" y="94"/>
                          <a:pt x="15" y="92"/>
                        </a:cubicBezTo>
                        <a:cubicBezTo>
                          <a:pt x="15" y="91"/>
                          <a:pt x="14" y="91"/>
                          <a:pt x="13" y="89"/>
                        </a:cubicBezTo>
                        <a:cubicBezTo>
                          <a:pt x="12" y="88"/>
                          <a:pt x="12" y="88"/>
                          <a:pt x="11" y="87"/>
                        </a:cubicBezTo>
                        <a:cubicBezTo>
                          <a:pt x="11" y="86"/>
                          <a:pt x="11" y="83"/>
                          <a:pt x="11" y="83"/>
                        </a:cubicBezTo>
                        <a:cubicBezTo>
                          <a:pt x="10" y="84"/>
                          <a:pt x="10" y="84"/>
                          <a:pt x="10" y="84"/>
                        </a:cubicBezTo>
                        <a:cubicBezTo>
                          <a:pt x="10" y="84"/>
                          <a:pt x="0" y="182"/>
                          <a:pt x="97" y="197"/>
                        </a:cubicBezTo>
                        <a:cubicBezTo>
                          <a:pt x="97" y="197"/>
                          <a:pt x="75" y="192"/>
                          <a:pt x="73" y="187"/>
                        </a:cubicBezTo>
                        <a:cubicBezTo>
                          <a:pt x="73" y="187"/>
                          <a:pt x="72" y="183"/>
                          <a:pt x="73" y="183"/>
                        </a:cubicBezTo>
                        <a:cubicBezTo>
                          <a:pt x="74" y="183"/>
                          <a:pt x="76" y="184"/>
                          <a:pt x="77" y="183"/>
                        </a:cubicBezTo>
                        <a:cubicBezTo>
                          <a:pt x="79" y="181"/>
                          <a:pt x="80" y="180"/>
                          <a:pt x="80" y="180"/>
                        </a:cubicBezTo>
                        <a:cubicBezTo>
                          <a:pt x="80" y="182"/>
                          <a:pt x="80" y="182"/>
                          <a:pt x="80" y="182"/>
                        </a:cubicBezTo>
                        <a:cubicBezTo>
                          <a:pt x="80" y="182"/>
                          <a:pt x="79" y="182"/>
                          <a:pt x="83" y="181"/>
                        </a:cubicBezTo>
                        <a:cubicBezTo>
                          <a:pt x="88" y="181"/>
                          <a:pt x="88" y="181"/>
                          <a:pt x="89" y="181"/>
                        </a:cubicBezTo>
                        <a:cubicBezTo>
                          <a:pt x="91" y="180"/>
                          <a:pt x="93" y="176"/>
                          <a:pt x="94" y="178"/>
                        </a:cubicBezTo>
                        <a:cubicBezTo>
                          <a:pt x="95" y="181"/>
                          <a:pt x="93" y="180"/>
                          <a:pt x="95" y="181"/>
                        </a:cubicBezTo>
                        <a:cubicBezTo>
                          <a:pt x="97" y="181"/>
                          <a:pt x="101" y="180"/>
                          <a:pt x="101" y="180"/>
                        </a:cubicBezTo>
                        <a:cubicBezTo>
                          <a:pt x="101" y="180"/>
                          <a:pt x="108" y="181"/>
                          <a:pt x="108" y="180"/>
                        </a:cubicBezTo>
                        <a:cubicBezTo>
                          <a:pt x="109" y="179"/>
                          <a:pt x="109" y="178"/>
                          <a:pt x="110" y="178"/>
                        </a:cubicBezTo>
                        <a:cubicBezTo>
                          <a:pt x="111" y="178"/>
                          <a:pt x="112" y="180"/>
                          <a:pt x="112" y="180"/>
                        </a:cubicBezTo>
                        <a:cubicBezTo>
                          <a:pt x="108" y="182"/>
                          <a:pt x="108" y="182"/>
                          <a:pt x="108" y="182"/>
                        </a:cubicBezTo>
                        <a:cubicBezTo>
                          <a:pt x="105" y="185"/>
                          <a:pt x="105" y="185"/>
                          <a:pt x="105" y="185"/>
                        </a:cubicBezTo>
                        <a:cubicBezTo>
                          <a:pt x="105" y="185"/>
                          <a:pt x="103" y="185"/>
                          <a:pt x="105" y="186"/>
                        </a:cubicBezTo>
                        <a:cubicBezTo>
                          <a:pt x="106" y="187"/>
                          <a:pt x="107" y="187"/>
                          <a:pt x="108" y="187"/>
                        </a:cubicBezTo>
                        <a:cubicBezTo>
                          <a:pt x="110" y="187"/>
                          <a:pt x="114" y="190"/>
                          <a:pt x="115" y="188"/>
                        </a:cubicBezTo>
                        <a:cubicBezTo>
                          <a:pt x="116" y="186"/>
                          <a:pt x="116" y="186"/>
                          <a:pt x="117" y="185"/>
                        </a:cubicBezTo>
                        <a:cubicBezTo>
                          <a:pt x="117" y="184"/>
                          <a:pt x="117" y="182"/>
                          <a:pt x="119" y="182"/>
                        </a:cubicBezTo>
                        <a:cubicBezTo>
                          <a:pt x="120" y="182"/>
                          <a:pt x="122" y="183"/>
                          <a:pt x="122" y="183"/>
                        </a:cubicBezTo>
                        <a:cubicBezTo>
                          <a:pt x="121" y="186"/>
                          <a:pt x="121" y="186"/>
                          <a:pt x="121" y="186"/>
                        </a:cubicBezTo>
                        <a:cubicBezTo>
                          <a:pt x="121" y="186"/>
                          <a:pt x="123" y="186"/>
                          <a:pt x="125" y="186"/>
                        </a:cubicBezTo>
                        <a:cubicBezTo>
                          <a:pt x="126" y="186"/>
                          <a:pt x="126" y="188"/>
                          <a:pt x="128" y="186"/>
                        </a:cubicBezTo>
                        <a:cubicBezTo>
                          <a:pt x="129" y="184"/>
                          <a:pt x="129" y="184"/>
                          <a:pt x="131" y="184"/>
                        </a:cubicBezTo>
                        <a:cubicBezTo>
                          <a:pt x="133" y="184"/>
                          <a:pt x="135" y="183"/>
                          <a:pt x="136" y="183"/>
                        </a:cubicBezTo>
                        <a:cubicBezTo>
                          <a:pt x="136" y="184"/>
                          <a:pt x="138" y="184"/>
                          <a:pt x="139" y="184"/>
                        </a:cubicBezTo>
                        <a:cubicBezTo>
                          <a:pt x="139" y="184"/>
                          <a:pt x="143" y="186"/>
                          <a:pt x="143" y="186"/>
                        </a:cubicBezTo>
                        <a:cubicBezTo>
                          <a:pt x="144" y="185"/>
                          <a:pt x="148" y="186"/>
                          <a:pt x="148" y="186"/>
                        </a:cubicBezTo>
                        <a:cubicBezTo>
                          <a:pt x="148" y="186"/>
                          <a:pt x="137" y="196"/>
                          <a:pt x="113" y="197"/>
                        </a:cubicBezTo>
                        <a:cubicBezTo>
                          <a:pt x="113" y="197"/>
                          <a:pt x="167" y="199"/>
                          <a:pt x="197" y="146"/>
                        </a:cubicBezTo>
                        <a:cubicBezTo>
                          <a:pt x="228" y="94"/>
                          <a:pt x="206" y="26"/>
                          <a:pt x="137" y="3"/>
                        </a:cubicBezTo>
                        <a:cubicBezTo>
                          <a:pt x="137" y="3"/>
                          <a:pt x="189" y="22"/>
                          <a:pt x="203" y="71"/>
                        </a:cubicBezTo>
                        <a:cubicBezTo>
                          <a:pt x="202" y="72"/>
                          <a:pt x="202" y="72"/>
                          <a:pt x="202" y="72"/>
                        </a:cubicBezTo>
                        <a:cubicBezTo>
                          <a:pt x="201" y="71"/>
                          <a:pt x="201" y="72"/>
                          <a:pt x="200" y="69"/>
                        </a:cubicBezTo>
                        <a:cubicBezTo>
                          <a:pt x="199" y="67"/>
                          <a:pt x="199" y="68"/>
                          <a:pt x="199" y="66"/>
                        </a:cubicBezTo>
                        <a:cubicBezTo>
                          <a:pt x="198" y="64"/>
                          <a:pt x="198" y="65"/>
                          <a:pt x="197" y="64"/>
                        </a:cubicBezTo>
                        <a:cubicBezTo>
                          <a:pt x="195" y="62"/>
                          <a:pt x="195" y="62"/>
                          <a:pt x="194" y="61"/>
                        </a:cubicBezTo>
                        <a:cubicBezTo>
                          <a:pt x="193" y="61"/>
                          <a:pt x="192" y="58"/>
                          <a:pt x="192" y="57"/>
                        </a:cubicBezTo>
                        <a:cubicBezTo>
                          <a:pt x="191" y="56"/>
                          <a:pt x="189" y="55"/>
                          <a:pt x="188" y="55"/>
                        </a:cubicBezTo>
                        <a:cubicBezTo>
                          <a:pt x="187" y="55"/>
                          <a:pt x="188" y="54"/>
                          <a:pt x="187" y="55"/>
                        </a:cubicBezTo>
                        <a:cubicBezTo>
                          <a:pt x="187" y="56"/>
                          <a:pt x="189" y="58"/>
                          <a:pt x="189" y="58"/>
                        </a:cubicBezTo>
                        <a:cubicBezTo>
                          <a:pt x="189" y="62"/>
                          <a:pt x="189" y="62"/>
                          <a:pt x="189" y="62"/>
                        </a:cubicBezTo>
                        <a:cubicBezTo>
                          <a:pt x="189" y="62"/>
                          <a:pt x="190" y="65"/>
                          <a:pt x="190" y="66"/>
                        </a:cubicBezTo>
                        <a:cubicBezTo>
                          <a:pt x="190" y="67"/>
                          <a:pt x="189" y="70"/>
                          <a:pt x="189" y="70"/>
                        </a:cubicBezTo>
                        <a:cubicBezTo>
                          <a:pt x="189" y="70"/>
                          <a:pt x="188" y="72"/>
                          <a:pt x="187" y="73"/>
                        </a:cubicBezTo>
                        <a:cubicBezTo>
                          <a:pt x="186" y="73"/>
                          <a:pt x="181" y="74"/>
                          <a:pt x="181" y="74"/>
                        </a:cubicBezTo>
                        <a:cubicBezTo>
                          <a:pt x="181" y="74"/>
                          <a:pt x="179" y="72"/>
                          <a:pt x="179" y="71"/>
                        </a:cubicBezTo>
                        <a:cubicBezTo>
                          <a:pt x="178" y="69"/>
                          <a:pt x="175" y="69"/>
                          <a:pt x="174" y="68"/>
                        </a:cubicBezTo>
                        <a:cubicBezTo>
                          <a:pt x="174" y="67"/>
                          <a:pt x="175" y="66"/>
                          <a:pt x="173" y="64"/>
                        </a:cubicBezTo>
                        <a:cubicBezTo>
                          <a:pt x="172" y="62"/>
                          <a:pt x="173" y="63"/>
                          <a:pt x="172" y="61"/>
                        </a:cubicBezTo>
                        <a:cubicBezTo>
                          <a:pt x="170" y="59"/>
                          <a:pt x="170" y="59"/>
                          <a:pt x="170" y="59"/>
                        </a:cubicBezTo>
                        <a:cubicBezTo>
                          <a:pt x="170" y="59"/>
                          <a:pt x="166" y="58"/>
                          <a:pt x="167" y="60"/>
                        </a:cubicBezTo>
                        <a:cubicBezTo>
                          <a:pt x="168" y="63"/>
                          <a:pt x="167" y="65"/>
                          <a:pt x="168" y="65"/>
                        </a:cubicBezTo>
                        <a:cubicBezTo>
                          <a:pt x="169" y="66"/>
                          <a:pt x="170" y="65"/>
                          <a:pt x="171" y="67"/>
                        </a:cubicBezTo>
                        <a:cubicBezTo>
                          <a:pt x="172" y="69"/>
                          <a:pt x="172" y="70"/>
                          <a:pt x="172" y="71"/>
                        </a:cubicBezTo>
                        <a:cubicBezTo>
                          <a:pt x="173" y="71"/>
                          <a:pt x="173" y="74"/>
                          <a:pt x="174" y="75"/>
                        </a:cubicBezTo>
                        <a:cubicBezTo>
                          <a:pt x="175" y="75"/>
                          <a:pt x="178" y="75"/>
                          <a:pt x="178" y="76"/>
                        </a:cubicBezTo>
                        <a:cubicBezTo>
                          <a:pt x="177" y="77"/>
                          <a:pt x="176" y="78"/>
                          <a:pt x="178" y="79"/>
                        </a:cubicBezTo>
                        <a:cubicBezTo>
                          <a:pt x="179" y="79"/>
                          <a:pt x="179" y="80"/>
                          <a:pt x="180" y="80"/>
                        </a:cubicBezTo>
                        <a:cubicBezTo>
                          <a:pt x="181" y="80"/>
                          <a:pt x="181" y="80"/>
                          <a:pt x="182" y="79"/>
                        </a:cubicBezTo>
                        <a:cubicBezTo>
                          <a:pt x="184" y="79"/>
                          <a:pt x="186" y="79"/>
                          <a:pt x="186" y="79"/>
                        </a:cubicBezTo>
                        <a:cubicBezTo>
                          <a:pt x="186" y="79"/>
                          <a:pt x="188" y="80"/>
                          <a:pt x="188" y="81"/>
                        </a:cubicBezTo>
                        <a:cubicBezTo>
                          <a:pt x="188" y="82"/>
                          <a:pt x="187" y="86"/>
                          <a:pt x="187" y="86"/>
                        </a:cubicBezTo>
                        <a:cubicBezTo>
                          <a:pt x="185" y="90"/>
                          <a:pt x="185" y="90"/>
                          <a:pt x="185" y="90"/>
                        </a:cubicBezTo>
                        <a:cubicBezTo>
                          <a:pt x="185" y="90"/>
                          <a:pt x="185" y="97"/>
                          <a:pt x="184" y="97"/>
                        </a:cubicBezTo>
                        <a:cubicBezTo>
                          <a:pt x="183" y="97"/>
                          <a:pt x="182" y="100"/>
                          <a:pt x="181" y="100"/>
                        </a:cubicBezTo>
                        <a:cubicBezTo>
                          <a:pt x="180" y="101"/>
                          <a:pt x="180" y="105"/>
                          <a:pt x="180" y="105"/>
                        </a:cubicBezTo>
                        <a:cubicBezTo>
                          <a:pt x="178" y="108"/>
                          <a:pt x="178" y="108"/>
                          <a:pt x="178" y="108"/>
                        </a:cubicBezTo>
                        <a:cubicBezTo>
                          <a:pt x="178" y="108"/>
                          <a:pt x="178" y="111"/>
                          <a:pt x="178" y="112"/>
                        </a:cubicBezTo>
                        <a:cubicBezTo>
                          <a:pt x="178" y="113"/>
                          <a:pt x="179" y="117"/>
                          <a:pt x="178" y="119"/>
                        </a:cubicBezTo>
                        <a:cubicBezTo>
                          <a:pt x="178" y="121"/>
                          <a:pt x="175" y="122"/>
                          <a:pt x="175" y="122"/>
                        </a:cubicBezTo>
                        <a:cubicBezTo>
                          <a:pt x="175" y="122"/>
                          <a:pt x="179" y="126"/>
                          <a:pt x="177" y="126"/>
                        </a:cubicBezTo>
                        <a:cubicBezTo>
                          <a:pt x="175" y="127"/>
                          <a:pt x="173" y="129"/>
                          <a:pt x="173" y="130"/>
                        </a:cubicBezTo>
                        <a:cubicBezTo>
                          <a:pt x="172" y="131"/>
                          <a:pt x="172" y="132"/>
                          <a:pt x="171" y="132"/>
                        </a:cubicBezTo>
                        <a:cubicBezTo>
                          <a:pt x="170" y="133"/>
                          <a:pt x="168" y="133"/>
                          <a:pt x="168" y="134"/>
                        </a:cubicBezTo>
                        <a:cubicBezTo>
                          <a:pt x="168" y="134"/>
                          <a:pt x="168" y="137"/>
                          <a:pt x="168" y="137"/>
                        </a:cubicBezTo>
                        <a:cubicBezTo>
                          <a:pt x="164" y="142"/>
                          <a:pt x="164" y="142"/>
                          <a:pt x="164" y="142"/>
                        </a:cubicBezTo>
                        <a:cubicBezTo>
                          <a:pt x="160" y="146"/>
                          <a:pt x="160" y="146"/>
                          <a:pt x="160" y="146"/>
                        </a:cubicBezTo>
                        <a:cubicBezTo>
                          <a:pt x="160" y="146"/>
                          <a:pt x="160" y="149"/>
                          <a:pt x="159" y="149"/>
                        </a:cubicBezTo>
                        <a:cubicBezTo>
                          <a:pt x="158" y="149"/>
                          <a:pt x="153" y="151"/>
                          <a:pt x="152" y="152"/>
                        </a:cubicBezTo>
                        <a:cubicBezTo>
                          <a:pt x="152" y="152"/>
                          <a:pt x="148" y="154"/>
                          <a:pt x="147" y="154"/>
                        </a:cubicBezTo>
                        <a:cubicBezTo>
                          <a:pt x="146" y="154"/>
                          <a:pt x="148" y="157"/>
                          <a:pt x="146" y="154"/>
                        </a:cubicBezTo>
                        <a:cubicBezTo>
                          <a:pt x="144" y="151"/>
                          <a:pt x="145" y="153"/>
                          <a:pt x="144" y="149"/>
                        </a:cubicBezTo>
                        <a:cubicBezTo>
                          <a:pt x="142" y="145"/>
                          <a:pt x="142" y="148"/>
                          <a:pt x="142" y="145"/>
                        </a:cubicBezTo>
                        <a:cubicBezTo>
                          <a:pt x="142" y="143"/>
                          <a:pt x="142" y="145"/>
                          <a:pt x="142" y="143"/>
                        </a:cubicBezTo>
                        <a:cubicBezTo>
                          <a:pt x="142" y="140"/>
                          <a:pt x="143" y="142"/>
                          <a:pt x="141" y="139"/>
                        </a:cubicBezTo>
                        <a:cubicBezTo>
                          <a:pt x="140" y="136"/>
                          <a:pt x="140" y="137"/>
                          <a:pt x="138" y="135"/>
                        </a:cubicBezTo>
                        <a:cubicBezTo>
                          <a:pt x="136" y="133"/>
                          <a:pt x="135" y="135"/>
                          <a:pt x="136" y="132"/>
                        </a:cubicBezTo>
                        <a:cubicBezTo>
                          <a:pt x="137" y="129"/>
                          <a:pt x="137" y="132"/>
                          <a:pt x="137" y="129"/>
                        </a:cubicBezTo>
                        <a:cubicBezTo>
                          <a:pt x="138" y="126"/>
                          <a:pt x="137" y="125"/>
                          <a:pt x="139" y="124"/>
                        </a:cubicBezTo>
                        <a:cubicBezTo>
                          <a:pt x="141" y="123"/>
                          <a:pt x="142" y="122"/>
                          <a:pt x="142" y="121"/>
                        </a:cubicBezTo>
                        <a:cubicBezTo>
                          <a:pt x="142" y="119"/>
                          <a:pt x="142" y="118"/>
                          <a:pt x="142" y="117"/>
                        </a:cubicBezTo>
                        <a:cubicBezTo>
                          <a:pt x="141" y="116"/>
                          <a:pt x="139" y="114"/>
                          <a:pt x="139" y="113"/>
                        </a:cubicBezTo>
                        <a:cubicBezTo>
                          <a:pt x="139" y="112"/>
                          <a:pt x="139" y="113"/>
                          <a:pt x="137" y="111"/>
                        </a:cubicBezTo>
                        <a:cubicBezTo>
                          <a:pt x="136" y="109"/>
                          <a:pt x="135" y="108"/>
                          <a:pt x="135" y="108"/>
                        </a:cubicBezTo>
                        <a:cubicBezTo>
                          <a:pt x="135" y="108"/>
                          <a:pt x="135" y="103"/>
                          <a:pt x="135" y="101"/>
                        </a:cubicBezTo>
                        <a:cubicBezTo>
                          <a:pt x="135" y="99"/>
                          <a:pt x="134" y="102"/>
                          <a:pt x="135" y="99"/>
                        </a:cubicBezTo>
                        <a:cubicBezTo>
                          <a:pt x="135" y="96"/>
                          <a:pt x="135" y="94"/>
                          <a:pt x="135" y="94"/>
                        </a:cubicBezTo>
                        <a:cubicBezTo>
                          <a:pt x="135" y="94"/>
                          <a:pt x="132" y="92"/>
                          <a:pt x="131" y="92"/>
                        </a:cubicBezTo>
                        <a:cubicBezTo>
                          <a:pt x="129" y="92"/>
                          <a:pt x="129" y="94"/>
                          <a:pt x="127" y="93"/>
                        </a:cubicBezTo>
                        <a:cubicBezTo>
                          <a:pt x="125" y="91"/>
                          <a:pt x="126" y="90"/>
                          <a:pt x="125" y="89"/>
                        </a:cubicBezTo>
                        <a:cubicBezTo>
                          <a:pt x="124" y="89"/>
                          <a:pt x="123" y="89"/>
                          <a:pt x="122" y="90"/>
                        </a:cubicBezTo>
                        <a:cubicBezTo>
                          <a:pt x="121" y="91"/>
                          <a:pt x="118" y="91"/>
                          <a:pt x="116" y="91"/>
                        </a:cubicBezTo>
                        <a:cubicBezTo>
                          <a:pt x="114" y="92"/>
                          <a:pt x="113" y="92"/>
                          <a:pt x="110" y="92"/>
                        </a:cubicBezTo>
                        <a:cubicBezTo>
                          <a:pt x="108" y="92"/>
                          <a:pt x="104" y="93"/>
                          <a:pt x="102" y="92"/>
                        </a:cubicBezTo>
                        <a:cubicBezTo>
                          <a:pt x="100" y="91"/>
                          <a:pt x="100" y="92"/>
                          <a:pt x="99" y="90"/>
                        </a:cubicBezTo>
                        <a:cubicBezTo>
                          <a:pt x="98" y="88"/>
                          <a:pt x="99" y="88"/>
                          <a:pt x="97" y="87"/>
                        </a:cubicBezTo>
                        <a:cubicBezTo>
                          <a:pt x="95" y="86"/>
                          <a:pt x="94" y="87"/>
                          <a:pt x="94" y="85"/>
                        </a:cubicBezTo>
                        <a:cubicBezTo>
                          <a:pt x="94" y="82"/>
                          <a:pt x="95" y="83"/>
                          <a:pt x="93" y="81"/>
                        </a:cubicBezTo>
                        <a:cubicBezTo>
                          <a:pt x="92" y="79"/>
                          <a:pt x="94" y="82"/>
                          <a:pt x="92" y="79"/>
                        </a:cubicBezTo>
                        <a:cubicBezTo>
                          <a:pt x="89" y="76"/>
                          <a:pt x="88" y="79"/>
                          <a:pt x="89" y="76"/>
                        </a:cubicBezTo>
                        <a:cubicBezTo>
                          <a:pt x="90" y="74"/>
                          <a:pt x="91" y="75"/>
                          <a:pt x="91" y="73"/>
                        </a:cubicBezTo>
                        <a:cubicBezTo>
                          <a:pt x="91" y="70"/>
                          <a:pt x="95" y="74"/>
                          <a:pt x="92" y="68"/>
                        </a:cubicBezTo>
                        <a:cubicBezTo>
                          <a:pt x="90" y="63"/>
                          <a:pt x="89" y="64"/>
                          <a:pt x="92" y="60"/>
                        </a:cubicBezTo>
                        <a:cubicBezTo>
                          <a:pt x="94" y="55"/>
                          <a:pt x="97" y="54"/>
                          <a:pt x="98" y="53"/>
                        </a:cubicBezTo>
                        <a:cubicBezTo>
                          <a:pt x="98" y="52"/>
                          <a:pt x="99" y="50"/>
                          <a:pt x="100" y="49"/>
                        </a:cubicBezTo>
                        <a:cubicBezTo>
                          <a:pt x="101" y="48"/>
                          <a:pt x="100" y="48"/>
                          <a:pt x="102" y="48"/>
                        </a:cubicBezTo>
                        <a:cubicBezTo>
                          <a:pt x="104" y="48"/>
                          <a:pt x="107" y="47"/>
                          <a:pt x="108" y="46"/>
                        </a:cubicBezTo>
                        <a:cubicBezTo>
                          <a:pt x="109" y="45"/>
                          <a:pt x="111" y="42"/>
                          <a:pt x="112" y="42"/>
                        </a:cubicBezTo>
                        <a:cubicBezTo>
                          <a:pt x="113" y="42"/>
                          <a:pt x="113" y="42"/>
                          <a:pt x="115" y="42"/>
                        </a:cubicBezTo>
                        <a:cubicBezTo>
                          <a:pt x="117" y="41"/>
                          <a:pt x="117" y="41"/>
                          <a:pt x="119" y="41"/>
                        </a:cubicBezTo>
                        <a:cubicBezTo>
                          <a:pt x="120" y="41"/>
                          <a:pt x="117" y="42"/>
                          <a:pt x="121" y="41"/>
                        </a:cubicBezTo>
                        <a:cubicBezTo>
                          <a:pt x="125" y="40"/>
                          <a:pt x="124" y="40"/>
                          <a:pt x="125" y="40"/>
                        </a:cubicBezTo>
                        <a:cubicBezTo>
                          <a:pt x="126" y="40"/>
                          <a:pt x="126" y="41"/>
                          <a:pt x="127" y="41"/>
                        </a:cubicBezTo>
                        <a:cubicBezTo>
                          <a:pt x="129" y="41"/>
                          <a:pt x="129" y="38"/>
                          <a:pt x="129" y="41"/>
                        </a:cubicBezTo>
                        <a:cubicBezTo>
                          <a:pt x="129" y="45"/>
                          <a:pt x="128" y="46"/>
                          <a:pt x="130" y="46"/>
                        </a:cubicBezTo>
                        <a:cubicBezTo>
                          <a:pt x="133" y="47"/>
                          <a:pt x="130" y="47"/>
                          <a:pt x="133" y="47"/>
                        </a:cubicBezTo>
                        <a:cubicBezTo>
                          <a:pt x="136" y="47"/>
                          <a:pt x="135" y="47"/>
                          <a:pt x="137" y="48"/>
                        </a:cubicBezTo>
                        <a:cubicBezTo>
                          <a:pt x="138" y="48"/>
                          <a:pt x="139" y="49"/>
                          <a:pt x="141" y="49"/>
                        </a:cubicBezTo>
                        <a:cubicBezTo>
                          <a:pt x="143" y="49"/>
                          <a:pt x="140" y="52"/>
                          <a:pt x="143" y="49"/>
                        </a:cubicBezTo>
                        <a:cubicBezTo>
                          <a:pt x="146" y="46"/>
                          <a:pt x="141" y="46"/>
                          <a:pt x="146" y="46"/>
                        </a:cubicBezTo>
                        <a:cubicBezTo>
                          <a:pt x="151" y="47"/>
                          <a:pt x="152" y="48"/>
                          <a:pt x="153" y="48"/>
                        </a:cubicBezTo>
                        <a:cubicBezTo>
                          <a:pt x="154" y="47"/>
                          <a:pt x="154" y="48"/>
                          <a:pt x="156" y="47"/>
                        </a:cubicBezTo>
                        <a:cubicBezTo>
                          <a:pt x="159" y="46"/>
                          <a:pt x="159" y="46"/>
                          <a:pt x="160" y="46"/>
                        </a:cubicBezTo>
                        <a:cubicBezTo>
                          <a:pt x="161" y="47"/>
                          <a:pt x="161" y="49"/>
                          <a:pt x="162" y="47"/>
                        </a:cubicBezTo>
                        <a:cubicBezTo>
                          <a:pt x="163" y="45"/>
                          <a:pt x="165" y="45"/>
                          <a:pt x="162" y="44"/>
                        </a:cubicBezTo>
                        <a:cubicBezTo>
                          <a:pt x="159" y="42"/>
                          <a:pt x="158" y="44"/>
                          <a:pt x="158" y="42"/>
                        </a:cubicBezTo>
                        <a:cubicBezTo>
                          <a:pt x="157" y="40"/>
                          <a:pt x="160" y="41"/>
                          <a:pt x="157" y="40"/>
                        </a:cubicBezTo>
                        <a:cubicBezTo>
                          <a:pt x="154" y="40"/>
                          <a:pt x="155" y="40"/>
                          <a:pt x="153" y="39"/>
                        </a:cubicBezTo>
                        <a:cubicBezTo>
                          <a:pt x="151" y="38"/>
                          <a:pt x="149" y="41"/>
                          <a:pt x="148" y="39"/>
                        </a:cubicBezTo>
                        <a:cubicBezTo>
                          <a:pt x="147" y="37"/>
                          <a:pt x="143" y="41"/>
                          <a:pt x="147" y="37"/>
                        </a:cubicBezTo>
                        <a:cubicBezTo>
                          <a:pt x="151" y="34"/>
                          <a:pt x="149" y="32"/>
                          <a:pt x="152" y="33"/>
                        </a:cubicBezTo>
                        <a:cubicBezTo>
                          <a:pt x="155" y="34"/>
                          <a:pt x="154" y="36"/>
                          <a:pt x="155" y="35"/>
                        </a:cubicBezTo>
                        <a:cubicBezTo>
                          <a:pt x="157" y="33"/>
                          <a:pt x="160" y="32"/>
                          <a:pt x="157" y="30"/>
                        </a:cubicBezTo>
                        <a:cubicBezTo>
                          <a:pt x="154" y="28"/>
                          <a:pt x="156" y="29"/>
                          <a:pt x="153" y="28"/>
                        </a:cubicBezTo>
                        <a:cubicBezTo>
                          <a:pt x="150" y="26"/>
                          <a:pt x="147" y="33"/>
                          <a:pt x="146" y="32"/>
                        </a:cubicBezTo>
                        <a:cubicBezTo>
                          <a:pt x="145" y="31"/>
                          <a:pt x="144" y="30"/>
                          <a:pt x="143" y="31"/>
                        </a:cubicBezTo>
                        <a:cubicBezTo>
                          <a:pt x="142" y="31"/>
                          <a:pt x="142" y="34"/>
                          <a:pt x="142" y="36"/>
                        </a:cubicBezTo>
                        <a:cubicBezTo>
                          <a:pt x="142" y="38"/>
                          <a:pt x="143" y="38"/>
                          <a:pt x="140" y="37"/>
                        </a:cubicBezTo>
                        <a:cubicBezTo>
                          <a:pt x="137" y="35"/>
                          <a:pt x="144" y="36"/>
                          <a:pt x="137" y="33"/>
                        </a:cubicBezTo>
                        <a:cubicBezTo>
                          <a:pt x="130" y="31"/>
                          <a:pt x="128" y="31"/>
                          <a:pt x="127" y="32"/>
                        </a:cubicBezTo>
                        <a:cubicBezTo>
                          <a:pt x="126" y="33"/>
                          <a:pt x="125" y="33"/>
                          <a:pt x="124" y="34"/>
                        </a:cubicBezTo>
                        <a:cubicBezTo>
                          <a:pt x="123" y="35"/>
                          <a:pt x="126" y="36"/>
                          <a:pt x="123" y="35"/>
                        </a:cubicBezTo>
                        <a:cubicBezTo>
                          <a:pt x="120" y="33"/>
                          <a:pt x="118" y="35"/>
                          <a:pt x="118" y="35"/>
                        </a:cubicBezTo>
                        <a:cubicBezTo>
                          <a:pt x="118" y="35"/>
                          <a:pt x="117" y="35"/>
                          <a:pt x="116" y="36"/>
                        </a:cubicBezTo>
                        <a:cubicBezTo>
                          <a:pt x="114" y="37"/>
                          <a:pt x="112" y="38"/>
                          <a:pt x="111" y="37"/>
                        </a:cubicBezTo>
                        <a:cubicBezTo>
                          <a:pt x="109" y="37"/>
                          <a:pt x="106" y="38"/>
                          <a:pt x="109" y="34"/>
                        </a:cubicBezTo>
                        <a:cubicBezTo>
                          <a:pt x="111" y="31"/>
                          <a:pt x="109" y="33"/>
                          <a:pt x="113" y="31"/>
                        </a:cubicBezTo>
                        <a:cubicBezTo>
                          <a:pt x="117" y="30"/>
                          <a:pt x="123" y="29"/>
                          <a:pt x="118" y="28"/>
                        </a:cubicBezTo>
                        <a:cubicBezTo>
                          <a:pt x="113" y="27"/>
                          <a:pt x="121" y="27"/>
                          <a:pt x="114" y="24"/>
                        </a:cubicBezTo>
                        <a:cubicBezTo>
                          <a:pt x="107" y="21"/>
                          <a:pt x="107" y="25"/>
                          <a:pt x="107" y="21"/>
                        </a:cubicBezTo>
                        <a:cubicBezTo>
                          <a:pt x="108" y="16"/>
                          <a:pt x="107" y="16"/>
                          <a:pt x="106" y="16"/>
                        </a:cubicBezTo>
                        <a:cubicBezTo>
                          <a:pt x="104" y="16"/>
                          <a:pt x="100" y="17"/>
                          <a:pt x="98" y="18"/>
                        </a:cubicBezTo>
                        <a:cubicBezTo>
                          <a:pt x="97" y="18"/>
                          <a:pt x="99" y="19"/>
                          <a:pt x="96" y="17"/>
                        </a:cubicBezTo>
                        <a:cubicBezTo>
                          <a:pt x="92" y="15"/>
                          <a:pt x="91" y="18"/>
                          <a:pt x="92" y="15"/>
                        </a:cubicBezTo>
                        <a:cubicBezTo>
                          <a:pt x="94" y="13"/>
                          <a:pt x="94" y="12"/>
                          <a:pt x="96" y="11"/>
                        </a:cubicBezTo>
                        <a:cubicBezTo>
                          <a:pt x="98" y="9"/>
                          <a:pt x="97" y="3"/>
                          <a:pt x="102" y="5"/>
                        </a:cubicBezTo>
                        <a:cubicBezTo>
                          <a:pt x="106" y="8"/>
                          <a:pt x="105" y="7"/>
                          <a:pt x="108" y="7"/>
                        </a:cubicBezTo>
                        <a:cubicBezTo>
                          <a:pt x="112" y="7"/>
                          <a:pt x="114" y="7"/>
                          <a:pt x="114" y="6"/>
                        </a:cubicBezTo>
                        <a:cubicBezTo>
                          <a:pt x="114" y="5"/>
                          <a:pt x="109" y="3"/>
                          <a:pt x="109" y="3"/>
                        </a:cubicBezTo>
                        <a:cubicBezTo>
                          <a:pt x="109" y="3"/>
                          <a:pt x="108" y="4"/>
                          <a:pt x="109" y="3"/>
                        </a:cubicBezTo>
                        <a:cubicBezTo>
                          <a:pt x="109" y="2"/>
                          <a:pt x="110" y="1"/>
                          <a:pt x="110" y="1"/>
                        </a:cubicBezTo>
                        <a:cubicBezTo>
                          <a:pt x="109" y="0"/>
                          <a:pt x="109" y="0"/>
                          <a:pt x="109" y="0"/>
                        </a:cubicBezTo>
                        <a:cubicBezTo>
                          <a:pt x="109" y="0"/>
                          <a:pt x="96" y="0"/>
                          <a:pt x="9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51" name="淘宝店chenying0907出品 44"/>
                <p:cNvSpPr>
                  <a:spLocks/>
                </p:cNvSpPr>
                <p:nvPr/>
              </p:nvSpPr>
              <p:spPr bwMode="auto">
                <a:xfrm>
                  <a:off x="6297008" y="761543"/>
                  <a:ext cx="392804" cy="359569"/>
                </a:xfrm>
                <a:custGeom>
                  <a:avLst/>
                  <a:gdLst>
                    <a:gd name="T0" fmla="*/ 117 w 240"/>
                    <a:gd name="T1" fmla="*/ 220 h 220"/>
                    <a:gd name="T2" fmla="*/ 0 w 240"/>
                    <a:gd name="T3" fmla="*/ 219 h 220"/>
                    <a:gd name="T4" fmla="*/ 0 w 240"/>
                    <a:gd name="T5" fmla="*/ 44 h 220"/>
                    <a:gd name="T6" fmla="*/ 120 w 240"/>
                    <a:gd name="T7" fmla="*/ 44 h 220"/>
                    <a:gd name="T8" fmla="*/ 240 w 240"/>
                    <a:gd name="T9" fmla="*/ 44 h 220"/>
                    <a:gd name="T10" fmla="*/ 240 w 240"/>
                    <a:gd name="T11" fmla="*/ 219 h 220"/>
                    <a:gd name="T12" fmla="*/ 117 w 240"/>
                    <a:gd name="T13" fmla="*/ 22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0" h="220">
                      <a:moveTo>
                        <a:pt x="117" y="220"/>
                      </a:moveTo>
                      <a:cubicBezTo>
                        <a:pt x="117" y="220"/>
                        <a:pt x="76" y="179"/>
                        <a:pt x="0" y="21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4"/>
                        <a:pt x="78" y="0"/>
                        <a:pt x="120" y="44"/>
                      </a:cubicBezTo>
                      <a:cubicBezTo>
                        <a:pt x="240" y="44"/>
                        <a:pt x="240" y="44"/>
                        <a:pt x="240" y="44"/>
                      </a:cubicBezTo>
                      <a:cubicBezTo>
                        <a:pt x="240" y="219"/>
                        <a:pt x="240" y="219"/>
                        <a:pt x="240" y="219"/>
                      </a:cubicBezTo>
                      <a:lnTo>
                        <a:pt x="117" y="22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" name="淘宝店chenying0907出品 45"/>
                <p:cNvSpPr>
                  <a:spLocks noEditPoints="1"/>
                </p:cNvSpPr>
                <p:nvPr/>
              </p:nvSpPr>
              <p:spPr bwMode="auto">
                <a:xfrm>
                  <a:off x="6180356" y="2757030"/>
                  <a:ext cx="478507" cy="396479"/>
                </a:xfrm>
                <a:custGeom>
                  <a:avLst/>
                  <a:gdLst>
                    <a:gd name="T0" fmla="*/ 199 w 293"/>
                    <a:gd name="T1" fmla="*/ 192 h 242"/>
                    <a:gd name="T2" fmla="*/ 219 w 293"/>
                    <a:gd name="T3" fmla="*/ 205 h 242"/>
                    <a:gd name="T4" fmla="*/ 219 w 293"/>
                    <a:gd name="T5" fmla="*/ 214 h 242"/>
                    <a:gd name="T6" fmla="*/ 199 w 293"/>
                    <a:gd name="T7" fmla="*/ 214 h 242"/>
                    <a:gd name="T8" fmla="*/ 219 w 293"/>
                    <a:gd name="T9" fmla="*/ 242 h 242"/>
                    <a:gd name="T10" fmla="*/ 242 w 293"/>
                    <a:gd name="T11" fmla="*/ 216 h 242"/>
                    <a:gd name="T12" fmla="*/ 199 w 293"/>
                    <a:gd name="T13" fmla="*/ 170 h 242"/>
                    <a:gd name="T14" fmla="*/ 293 w 293"/>
                    <a:gd name="T15" fmla="*/ 147 h 242"/>
                    <a:gd name="T16" fmla="*/ 269 w 293"/>
                    <a:gd name="T17" fmla="*/ 0 h 242"/>
                    <a:gd name="T18" fmla="*/ 199 w 293"/>
                    <a:gd name="T19" fmla="*/ 16 h 242"/>
                    <a:gd name="T20" fmla="*/ 275 w 293"/>
                    <a:gd name="T21" fmla="*/ 35 h 242"/>
                    <a:gd name="T22" fmla="*/ 256 w 293"/>
                    <a:gd name="T23" fmla="*/ 154 h 242"/>
                    <a:gd name="T24" fmla="*/ 199 w 293"/>
                    <a:gd name="T25" fmla="*/ 170 h 242"/>
                    <a:gd name="T26" fmla="*/ 175 w 293"/>
                    <a:gd name="T27" fmla="*/ 192 h 242"/>
                    <a:gd name="T28" fmla="*/ 199 w 293"/>
                    <a:gd name="T29" fmla="*/ 170 h 242"/>
                    <a:gd name="T30" fmla="*/ 146 w 293"/>
                    <a:gd name="T31" fmla="*/ 154 h 242"/>
                    <a:gd name="T32" fmla="*/ 199 w 293"/>
                    <a:gd name="T33" fmla="*/ 242 h 242"/>
                    <a:gd name="T34" fmla="*/ 179 w 293"/>
                    <a:gd name="T35" fmla="*/ 214 h 242"/>
                    <a:gd name="T36" fmla="*/ 179 w 293"/>
                    <a:gd name="T37" fmla="*/ 205 h 242"/>
                    <a:gd name="T38" fmla="*/ 199 w 293"/>
                    <a:gd name="T39" fmla="*/ 192 h 242"/>
                    <a:gd name="T40" fmla="*/ 146 w 293"/>
                    <a:gd name="T41" fmla="*/ 0 h 242"/>
                    <a:gd name="T42" fmla="*/ 199 w 293"/>
                    <a:gd name="T43" fmla="*/ 16 h 242"/>
                    <a:gd name="T44" fmla="*/ 146 w 293"/>
                    <a:gd name="T45" fmla="*/ 0 h 242"/>
                    <a:gd name="T46" fmla="*/ 0 w 293"/>
                    <a:gd name="T47" fmla="*/ 24 h 242"/>
                    <a:gd name="T48" fmla="*/ 23 w 293"/>
                    <a:gd name="T49" fmla="*/ 170 h 242"/>
                    <a:gd name="T50" fmla="*/ 117 w 293"/>
                    <a:gd name="T51" fmla="*/ 192 h 242"/>
                    <a:gd name="T52" fmla="*/ 52 w 293"/>
                    <a:gd name="T53" fmla="*/ 216 h 242"/>
                    <a:gd name="T54" fmla="*/ 75 w 293"/>
                    <a:gd name="T55" fmla="*/ 242 h 242"/>
                    <a:gd name="T56" fmla="*/ 146 w 293"/>
                    <a:gd name="T57" fmla="*/ 154 h 242"/>
                    <a:gd name="T58" fmla="*/ 37 w 293"/>
                    <a:gd name="T59" fmla="*/ 154 h 242"/>
                    <a:gd name="T60" fmla="*/ 17 w 293"/>
                    <a:gd name="T61" fmla="*/ 35 h 242"/>
                    <a:gd name="T62" fmla="*/ 146 w 293"/>
                    <a:gd name="T63" fmla="*/ 16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93" h="242">
                      <a:moveTo>
                        <a:pt x="219" y="192"/>
                      </a:moveTo>
                      <a:cubicBezTo>
                        <a:pt x="199" y="192"/>
                        <a:pt x="199" y="192"/>
                        <a:pt x="199" y="192"/>
                      </a:cubicBezTo>
                      <a:cubicBezTo>
                        <a:pt x="199" y="205"/>
                        <a:pt x="199" y="205"/>
                        <a:pt x="199" y="205"/>
                      </a:cubicBezTo>
                      <a:cubicBezTo>
                        <a:pt x="219" y="205"/>
                        <a:pt x="219" y="205"/>
                        <a:pt x="219" y="205"/>
                      </a:cubicBezTo>
                      <a:cubicBezTo>
                        <a:pt x="221" y="205"/>
                        <a:pt x="223" y="207"/>
                        <a:pt x="223" y="209"/>
                      </a:cubicBezTo>
                      <a:cubicBezTo>
                        <a:pt x="223" y="212"/>
                        <a:pt x="221" y="214"/>
                        <a:pt x="219" y="214"/>
                      </a:cubicBezTo>
                      <a:cubicBezTo>
                        <a:pt x="219" y="214"/>
                        <a:pt x="219" y="214"/>
                        <a:pt x="219" y="214"/>
                      </a:cubicBezTo>
                      <a:cubicBezTo>
                        <a:pt x="199" y="214"/>
                        <a:pt x="199" y="214"/>
                        <a:pt x="199" y="214"/>
                      </a:cubicBezTo>
                      <a:cubicBezTo>
                        <a:pt x="199" y="242"/>
                        <a:pt x="199" y="242"/>
                        <a:pt x="199" y="242"/>
                      </a:cubicBezTo>
                      <a:cubicBezTo>
                        <a:pt x="219" y="242"/>
                        <a:pt x="219" y="242"/>
                        <a:pt x="219" y="242"/>
                      </a:cubicBezTo>
                      <a:cubicBezTo>
                        <a:pt x="232" y="242"/>
                        <a:pt x="242" y="232"/>
                        <a:pt x="242" y="219"/>
                      </a:cubicBezTo>
                      <a:cubicBezTo>
                        <a:pt x="242" y="216"/>
                        <a:pt x="242" y="216"/>
                        <a:pt x="242" y="216"/>
                      </a:cubicBezTo>
                      <a:cubicBezTo>
                        <a:pt x="242" y="203"/>
                        <a:pt x="232" y="192"/>
                        <a:pt x="219" y="192"/>
                      </a:cubicBezTo>
                      <a:close/>
                      <a:moveTo>
                        <a:pt x="199" y="170"/>
                      </a:moveTo>
                      <a:cubicBezTo>
                        <a:pt x="269" y="170"/>
                        <a:pt x="269" y="170"/>
                        <a:pt x="269" y="170"/>
                      </a:cubicBezTo>
                      <a:cubicBezTo>
                        <a:pt x="282" y="170"/>
                        <a:pt x="293" y="160"/>
                        <a:pt x="293" y="147"/>
                      </a:cubicBezTo>
                      <a:cubicBezTo>
                        <a:pt x="293" y="24"/>
                        <a:pt x="293" y="24"/>
                        <a:pt x="293" y="24"/>
                      </a:cubicBezTo>
                      <a:cubicBezTo>
                        <a:pt x="293" y="11"/>
                        <a:pt x="282" y="0"/>
                        <a:pt x="26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cubicBezTo>
                        <a:pt x="199" y="16"/>
                        <a:pt x="199" y="16"/>
                        <a:pt x="199" y="16"/>
                      </a:cubicBezTo>
                      <a:cubicBezTo>
                        <a:pt x="256" y="16"/>
                        <a:pt x="256" y="16"/>
                        <a:pt x="256" y="16"/>
                      </a:cubicBezTo>
                      <a:cubicBezTo>
                        <a:pt x="267" y="16"/>
                        <a:pt x="275" y="24"/>
                        <a:pt x="275" y="35"/>
                      </a:cubicBezTo>
                      <a:cubicBezTo>
                        <a:pt x="275" y="135"/>
                        <a:pt x="275" y="135"/>
                        <a:pt x="275" y="135"/>
                      </a:cubicBezTo>
                      <a:cubicBezTo>
                        <a:pt x="275" y="146"/>
                        <a:pt x="267" y="154"/>
                        <a:pt x="256" y="154"/>
                      </a:cubicBezTo>
                      <a:cubicBezTo>
                        <a:pt x="199" y="154"/>
                        <a:pt x="199" y="154"/>
                        <a:pt x="199" y="154"/>
                      </a:cubicBezTo>
                      <a:lnTo>
                        <a:pt x="199" y="170"/>
                      </a:lnTo>
                      <a:close/>
                      <a:moveTo>
                        <a:pt x="199" y="192"/>
                      </a:moveTo>
                      <a:cubicBezTo>
                        <a:pt x="175" y="192"/>
                        <a:pt x="175" y="192"/>
                        <a:pt x="175" y="192"/>
                      </a:cubicBezTo>
                      <a:cubicBezTo>
                        <a:pt x="175" y="170"/>
                        <a:pt x="175" y="170"/>
                        <a:pt x="175" y="170"/>
                      </a:cubicBezTo>
                      <a:cubicBezTo>
                        <a:pt x="199" y="170"/>
                        <a:pt x="199" y="170"/>
                        <a:pt x="199" y="170"/>
                      </a:cubicBezTo>
                      <a:cubicBezTo>
                        <a:pt x="199" y="154"/>
                        <a:pt x="199" y="154"/>
                        <a:pt x="199" y="154"/>
                      </a:cubicBezTo>
                      <a:cubicBezTo>
                        <a:pt x="146" y="154"/>
                        <a:pt x="146" y="154"/>
                        <a:pt x="146" y="154"/>
                      </a:cubicBezTo>
                      <a:cubicBezTo>
                        <a:pt x="146" y="242"/>
                        <a:pt x="146" y="242"/>
                        <a:pt x="146" y="242"/>
                      </a:cubicBezTo>
                      <a:cubicBezTo>
                        <a:pt x="199" y="242"/>
                        <a:pt x="199" y="242"/>
                        <a:pt x="199" y="242"/>
                      </a:cubicBezTo>
                      <a:cubicBezTo>
                        <a:pt x="199" y="214"/>
                        <a:pt x="199" y="214"/>
                        <a:pt x="199" y="214"/>
                      </a:cubicBezTo>
                      <a:cubicBezTo>
                        <a:pt x="179" y="214"/>
                        <a:pt x="179" y="214"/>
                        <a:pt x="179" y="214"/>
                      </a:cubicBezTo>
                      <a:cubicBezTo>
                        <a:pt x="177" y="214"/>
                        <a:pt x="175" y="212"/>
                        <a:pt x="175" y="209"/>
                      </a:cubicBezTo>
                      <a:cubicBezTo>
                        <a:pt x="175" y="207"/>
                        <a:pt x="177" y="205"/>
                        <a:pt x="179" y="205"/>
                      </a:cubicBezTo>
                      <a:cubicBezTo>
                        <a:pt x="199" y="205"/>
                        <a:pt x="199" y="205"/>
                        <a:pt x="199" y="205"/>
                      </a:cubicBezTo>
                      <a:cubicBezTo>
                        <a:pt x="199" y="192"/>
                        <a:pt x="199" y="192"/>
                        <a:pt x="199" y="192"/>
                      </a:cubicBezTo>
                      <a:close/>
                      <a:moveTo>
                        <a:pt x="199" y="0"/>
                      </a:moveTo>
                      <a:cubicBezTo>
                        <a:pt x="146" y="0"/>
                        <a:pt x="146" y="0"/>
                        <a:pt x="146" y="0"/>
                      </a:cubicBezTo>
                      <a:cubicBezTo>
                        <a:pt x="146" y="16"/>
                        <a:pt x="146" y="16"/>
                        <a:pt x="146" y="16"/>
                      </a:cubicBezTo>
                      <a:cubicBezTo>
                        <a:pt x="199" y="16"/>
                        <a:pt x="199" y="16"/>
                        <a:pt x="199" y="16"/>
                      </a:cubicBezTo>
                      <a:lnTo>
                        <a:pt x="199" y="0"/>
                      </a:lnTo>
                      <a:close/>
                      <a:moveTo>
                        <a:pt x="146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1"/>
                        <a:pt x="0" y="24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0" y="160"/>
                        <a:pt x="10" y="170"/>
                        <a:pt x="23" y="170"/>
                      </a:cubicBezTo>
                      <a:cubicBezTo>
                        <a:pt x="117" y="170"/>
                        <a:pt x="117" y="170"/>
                        <a:pt x="117" y="170"/>
                      </a:cubicBezTo>
                      <a:cubicBezTo>
                        <a:pt x="117" y="192"/>
                        <a:pt x="117" y="192"/>
                        <a:pt x="117" y="192"/>
                      </a:cubicBezTo>
                      <a:cubicBezTo>
                        <a:pt x="75" y="192"/>
                        <a:pt x="75" y="192"/>
                        <a:pt x="75" y="192"/>
                      </a:cubicBezTo>
                      <a:cubicBezTo>
                        <a:pt x="62" y="192"/>
                        <a:pt x="52" y="203"/>
                        <a:pt x="52" y="216"/>
                      </a:cubicBezTo>
                      <a:cubicBezTo>
                        <a:pt x="52" y="219"/>
                        <a:pt x="52" y="219"/>
                        <a:pt x="52" y="219"/>
                      </a:cubicBezTo>
                      <a:cubicBezTo>
                        <a:pt x="52" y="232"/>
                        <a:pt x="62" y="242"/>
                        <a:pt x="75" y="242"/>
                      </a:cubicBezTo>
                      <a:cubicBezTo>
                        <a:pt x="146" y="242"/>
                        <a:pt x="146" y="242"/>
                        <a:pt x="146" y="242"/>
                      </a:cubicBezTo>
                      <a:cubicBezTo>
                        <a:pt x="146" y="154"/>
                        <a:pt x="146" y="154"/>
                        <a:pt x="146" y="154"/>
                      </a:cubicBezTo>
                      <a:cubicBezTo>
                        <a:pt x="37" y="154"/>
                        <a:pt x="37" y="154"/>
                        <a:pt x="37" y="154"/>
                      </a:cubicBezTo>
                      <a:cubicBezTo>
                        <a:pt x="37" y="154"/>
                        <a:pt x="37" y="154"/>
                        <a:pt x="37" y="154"/>
                      </a:cubicBezTo>
                      <a:cubicBezTo>
                        <a:pt x="26" y="154"/>
                        <a:pt x="17" y="146"/>
                        <a:pt x="17" y="135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24"/>
                        <a:pt x="26" y="16"/>
                        <a:pt x="37" y="16"/>
                      </a:cubicBezTo>
                      <a:cubicBezTo>
                        <a:pt x="146" y="16"/>
                        <a:pt x="146" y="16"/>
                        <a:pt x="146" y="16"/>
                      </a:cubicBezTo>
                      <a:lnTo>
                        <a:pt x="146" y="0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" name="淘宝店chenying0907出品 46"/>
                <p:cNvSpPr>
                  <a:spLocks noEditPoints="1"/>
                </p:cNvSpPr>
                <p:nvPr/>
              </p:nvSpPr>
              <p:spPr bwMode="auto">
                <a:xfrm>
                  <a:off x="7026670" y="1967647"/>
                  <a:ext cx="614203" cy="716756"/>
                </a:xfrm>
                <a:custGeom>
                  <a:avLst/>
                  <a:gdLst>
                    <a:gd name="T0" fmla="*/ 376 w 376"/>
                    <a:gd name="T1" fmla="*/ 43 h 438"/>
                    <a:gd name="T2" fmla="*/ 324 w 376"/>
                    <a:gd name="T3" fmla="*/ 32 h 438"/>
                    <a:gd name="T4" fmla="*/ 334 w 376"/>
                    <a:gd name="T5" fmla="*/ 54 h 438"/>
                    <a:gd name="T6" fmla="*/ 324 w 376"/>
                    <a:gd name="T7" fmla="*/ 59 h 438"/>
                    <a:gd name="T8" fmla="*/ 272 w 376"/>
                    <a:gd name="T9" fmla="*/ 63 h 438"/>
                    <a:gd name="T10" fmla="*/ 304 w 376"/>
                    <a:gd name="T11" fmla="*/ 98 h 438"/>
                    <a:gd name="T12" fmla="*/ 256 w 376"/>
                    <a:gd name="T13" fmla="*/ 81 h 438"/>
                    <a:gd name="T14" fmla="*/ 271 w 376"/>
                    <a:gd name="T15" fmla="*/ 103 h 438"/>
                    <a:gd name="T16" fmla="*/ 241 w 376"/>
                    <a:gd name="T17" fmla="*/ 100 h 438"/>
                    <a:gd name="T18" fmla="*/ 256 w 376"/>
                    <a:gd name="T19" fmla="*/ 122 h 438"/>
                    <a:gd name="T20" fmla="*/ 226 w 376"/>
                    <a:gd name="T21" fmla="*/ 119 h 438"/>
                    <a:gd name="T22" fmla="*/ 240 w 376"/>
                    <a:gd name="T23" fmla="*/ 140 h 438"/>
                    <a:gd name="T24" fmla="*/ 210 w 376"/>
                    <a:gd name="T25" fmla="*/ 138 h 438"/>
                    <a:gd name="T26" fmla="*/ 242 w 376"/>
                    <a:gd name="T27" fmla="*/ 173 h 438"/>
                    <a:gd name="T28" fmla="*/ 195 w 376"/>
                    <a:gd name="T29" fmla="*/ 156 h 438"/>
                    <a:gd name="T30" fmla="*/ 210 w 376"/>
                    <a:gd name="T31" fmla="*/ 178 h 438"/>
                    <a:gd name="T32" fmla="*/ 180 w 376"/>
                    <a:gd name="T33" fmla="*/ 175 h 438"/>
                    <a:gd name="T34" fmla="*/ 194 w 376"/>
                    <a:gd name="T35" fmla="*/ 197 h 438"/>
                    <a:gd name="T36" fmla="*/ 164 w 376"/>
                    <a:gd name="T37" fmla="*/ 194 h 438"/>
                    <a:gd name="T38" fmla="*/ 179 w 376"/>
                    <a:gd name="T39" fmla="*/ 215 h 438"/>
                    <a:gd name="T40" fmla="*/ 149 w 376"/>
                    <a:gd name="T41" fmla="*/ 213 h 438"/>
                    <a:gd name="T42" fmla="*/ 181 w 376"/>
                    <a:gd name="T43" fmla="*/ 248 h 438"/>
                    <a:gd name="T44" fmla="*/ 134 w 376"/>
                    <a:gd name="T45" fmla="*/ 232 h 438"/>
                    <a:gd name="T46" fmla="*/ 148 w 376"/>
                    <a:gd name="T47" fmla="*/ 253 h 438"/>
                    <a:gd name="T48" fmla="*/ 118 w 376"/>
                    <a:gd name="T49" fmla="*/ 250 h 438"/>
                    <a:gd name="T50" fmla="*/ 133 w 376"/>
                    <a:gd name="T51" fmla="*/ 272 h 438"/>
                    <a:gd name="T52" fmla="*/ 103 w 376"/>
                    <a:gd name="T53" fmla="*/ 269 h 438"/>
                    <a:gd name="T54" fmla="*/ 117 w 376"/>
                    <a:gd name="T55" fmla="*/ 290 h 438"/>
                    <a:gd name="T56" fmla="*/ 88 w 376"/>
                    <a:gd name="T57" fmla="*/ 288 h 438"/>
                    <a:gd name="T58" fmla="*/ 119 w 376"/>
                    <a:gd name="T59" fmla="*/ 323 h 438"/>
                    <a:gd name="T60" fmla="*/ 72 w 376"/>
                    <a:gd name="T61" fmla="*/ 307 h 438"/>
                    <a:gd name="T62" fmla="*/ 87 w 376"/>
                    <a:gd name="T63" fmla="*/ 328 h 438"/>
                    <a:gd name="T64" fmla="*/ 57 w 376"/>
                    <a:gd name="T65" fmla="*/ 325 h 438"/>
                    <a:gd name="T66" fmla="*/ 71 w 376"/>
                    <a:gd name="T67" fmla="*/ 347 h 438"/>
                    <a:gd name="T68" fmla="*/ 42 w 376"/>
                    <a:gd name="T69" fmla="*/ 344 h 438"/>
                    <a:gd name="T70" fmla="*/ 56 w 376"/>
                    <a:gd name="T71" fmla="*/ 366 h 438"/>
                    <a:gd name="T72" fmla="*/ 26 w 376"/>
                    <a:gd name="T73" fmla="*/ 363 h 438"/>
                    <a:gd name="T74" fmla="*/ 58 w 376"/>
                    <a:gd name="T75" fmla="*/ 398 h 438"/>
                    <a:gd name="T76" fmla="*/ 0 w 376"/>
                    <a:gd name="T77" fmla="*/ 395 h 438"/>
                    <a:gd name="T78" fmla="*/ 324 w 376"/>
                    <a:gd name="T79" fmla="*/ 106 h 438"/>
                    <a:gd name="T80" fmla="*/ 316 w 376"/>
                    <a:gd name="T81" fmla="*/ 56 h 438"/>
                    <a:gd name="T82" fmla="*/ 324 w 376"/>
                    <a:gd name="T83" fmla="*/ 32 h 438"/>
                    <a:gd name="T84" fmla="*/ 323 w 376"/>
                    <a:gd name="T85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76" h="438">
                      <a:moveTo>
                        <a:pt x="324" y="106"/>
                      </a:moveTo>
                      <a:cubicBezTo>
                        <a:pt x="376" y="43"/>
                        <a:pt x="376" y="43"/>
                        <a:pt x="376" y="43"/>
                      </a:cubicBezTo>
                      <a:cubicBezTo>
                        <a:pt x="324" y="1"/>
                        <a:pt x="324" y="1"/>
                        <a:pt x="324" y="1"/>
                      </a:cubicBezTo>
                      <a:cubicBezTo>
                        <a:pt x="324" y="32"/>
                        <a:pt x="324" y="32"/>
                        <a:pt x="324" y="32"/>
                      </a:cubicBezTo>
                      <a:cubicBezTo>
                        <a:pt x="327" y="32"/>
                        <a:pt x="330" y="33"/>
                        <a:pt x="332" y="35"/>
                      </a:cubicBezTo>
                      <a:cubicBezTo>
                        <a:pt x="338" y="40"/>
                        <a:pt x="339" y="49"/>
                        <a:pt x="334" y="54"/>
                      </a:cubicBezTo>
                      <a:cubicBezTo>
                        <a:pt x="334" y="54"/>
                        <a:pt x="334" y="54"/>
                        <a:pt x="334" y="54"/>
                      </a:cubicBezTo>
                      <a:cubicBezTo>
                        <a:pt x="332" y="57"/>
                        <a:pt x="328" y="59"/>
                        <a:pt x="324" y="59"/>
                      </a:cubicBezTo>
                      <a:lnTo>
                        <a:pt x="324" y="106"/>
                      </a:lnTo>
                      <a:close/>
                      <a:moveTo>
                        <a:pt x="272" y="63"/>
                      </a:moveTo>
                      <a:cubicBezTo>
                        <a:pt x="308" y="92"/>
                        <a:pt x="308" y="92"/>
                        <a:pt x="308" y="92"/>
                      </a:cubicBezTo>
                      <a:cubicBezTo>
                        <a:pt x="304" y="98"/>
                        <a:pt x="304" y="98"/>
                        <a:pt x="304" y="98"/>
                      </a:cubicBezTo>
                      <a:cubicBezTo>
                        <a:pt x="267" y="68"/>
                        <a:pt x="267" y="68"/>
                        <a:pt x="267" y="68"/>
                      </a:cubicBezTo>
                      <a:cubicBezTo>
                        <a:pt x="256" y="81"/>
                        <a:pt x="256" y="81"/>
                        <a:pt x="256" y="81"/>
                      </a:cubicBezTo>
                      <a:cubicBezTo>
                        <a:pt x="276" y="97"/>
                        <a:pt x="276" y="97"/>
                        <a:pt x="276" y="97"/>
                      </a:cubicBezTo>
                      <a:cubicBezTo>
                        <a:pt x="271" y="103"/>
                        <a:pt x="271" y="103"/>
                        <a:pt x="271" y="103"/>
                      </a:cubicBezTo>
                      <a:cubicBezTo>
                        <a:pt x="252" y="87"/>
                        <a:pt x="252" y="87"/>
                        <a:pt x="252" y="87"/>
                      </a:cubicBezTo>
                      <a:cubicBezTo>
                        <a:pt x="241" y="100"/>
                        <a:pt x="241" y="100"/>
                        <a:pt x="241" y="100"/>
                      </a:cubicBezTo>
                      <a:cubicBezTo>
                        <a:pt x="260" y="116"/>
                        <a:pt x="260" y="116"/>
                        <a:pt x="260" y="116"/>
                      </a:cubicBezTo>
                      <a:cubicBezTo>
                        <a:pt x="256" y="122"/>
                        <a:pt x="256" y="122"/>
                        <a:pt x="256" y="122"/>
                      </a:cubicBezTo>
                      <a:cubicBezTo>
                        <a:pt x="236" y="106"/>
                        <a:pt x="236" y="106"/>
                        <a:pt x="236" y="106"/>
                      </a:cubicBezTo>
                      <a:cubicBezTo>
                        <a:pt x="226" y="119"/>
                        <a:pt x="226" y="119"/>
                        <a:pt x="226" y="119"/>
                      </a:cubicBezTo>
                      <a:cubicBezTo>
                        <a:pt x="245" y="135"/>
                        <a:pt x="245" y="135"/>
                        <a:pt x="245" y="135"/>
                      </a:cubicBezTo>
                      <a:cubicBezTo>
                        <a:pt x="240" y="140"/>
                        <a:pt x="240" y="140"/>
                        <a:pt x="240" y="140"/>
                      </a:cubicBezTo>
                      <a:cubicBezTo>
                        <a:pt x="221" y="125"/>
                        <a:pt x="221" y="125"/>
                        <a:pt x="221" y="125"/>
                      </a:cubicBezTo>
                      <a:cubicBezTo>
                        <a:pt x="210" y="138"/>
                        <a:pt x="210" y="138"/>
                        <a:pt x="210" y="138"/>
                      </a:cubicBezTo>
                      <a:cubicBezTo>
                        <a:pt x="247" y="167"/>
                        <a:pt x="247" y="167"/>
                        <a:pt x="247" y="167"/>
                      </a:cubicBezTo>
                      <a:cubicBezTo>
                        <a:pt x="242" y="173"/>
                        <a:pt x="242" y="173"/>
                        <a:pt x="242" y="173"/>
                      </a:cubicBezTo>
                      <a:cubicBezTo>
                        <a:pt x="206" y="143"/>
                        <a:pt x="206" y="143"/>
                        <a:pt x="206" y="143"/>
                      </a:cubicBezTo>
                      <a:cubicBezTo>
                        <a:pt x="195" y="156"/>
                        <a:pt x="195" y="156"/>
                        <a:pt x="195" y="156"/>
                      </a:cubicBezTo>
                      <a:cubicBezTo>
                        <a:pt x="214" y="172"/>
                        <a:pt x="214" y="172"/>
                        <a:pt x="214" y="172"/>
                      </a:cubicBezTo>
                      <a:cubicBezTo>
                        <a:pt x="210" y="178"/>
                        <a:pt x="210" y="178"/>
                        <a:pt x="210" y="178"/>
                      </a:cubicBezTo>
                      <a:cubicBezTo>
                        <a:pt x="190" y="162"/>
                        <a:pt x="190" y="162"/>
                        <a:pt x="190" y="162"/>
                      </a:cubicBezTo>
                      <a:cubicBezTo>
                        <a:pt x="180" y="175"/>
                        <a:pt x="180" y="175"/>
                        <a:pt x="180" y="175"/>
                      </a:cubicBezTo>
                      <a:cubicBezTo>
                        <a:pt x="199" y="191"/>
                        <a:pt x="199" y="191"/>
                        <a:pt x="199" y="191"/>
                      </a:cubicBezTo>
                      <a:cubicBezTo>
                        <a:pt x="194" y="197"/>
                        <a:pt x="194" y="197"/>
                        <a:pt x="194" y="197"/>
                      </a:cubicBezTo>
                      <a:cubicBezTo>
                        <a:pt x="175" y="181"/>
                        <a:pt x="175" y="181"/>
                        <a:pt x="175" y="181"/>
                      </a:cubicBezTo>
                      <a:cubicBezTo>
                        <a:pt x="164" y="194"/>
                        <a:pt x="164" y="194"/>
                        <a:pt x="164" y="194"/>
                      </a:cubicBezTo>
                      <a:cubicBezTo>
                        <a:pt x="184" y="210"/>
                        <a:pt x="184" y="210"/>
                        <a:pt x="184" y="210"/>
                      </a:cubicBezTo>
                      <a:cubicBezTo>
                        <a:pt x="179" y="215"/>
                        <a:pt x="179" y="215"/>
                        <a:pt x="179" y="215"/>
                      </a:cubicBezTo>
                      <a:cubicBezTo>
                        <a:pt x="160" y="200"/>
                        <a:pt x="160" y="200"/>
                        <a:pt x="160" y="200"/>
                      </a:cubicBezTo>
                      <a:cubicBezTo>
                        <a:pt x="149" y="213"/>
                        <a:pt x="149" y="213"/>
                        <a:pt x="149" y="213"/>
                      </a:cubicBezTo>
                      <a:cubicBezTo>
                        <a:pt x="185" y="243"/>
                        <a:pt x="185" y="243"/>
                        <a:pt x="185" y="243"/>
                      </a:cubicBezTo>
                      <a:cubicBezTo>
                        <a:pt x="181" y="248"/>
                        <a:pt x="181" y="248"/>
                        <a:pt x="181" y="248"/>
                      </a:cubicBezTo>
                      <a:cubicBezTo>
                        <a:pt x="144" y="218"/>
                        <a:pt x="144" y="218"/>
                        <a:pt x="144" y="218"/>
                      </a:cubicBezTo>
                      <a:cubicBezTo>
                        <a:pt x="134" y="232"/>
                        <a:pt x="134" y="232"/>
                        <a:pt x="134" y="232"/>
                      </a:cubicBezTo>
                      <a:cubicBezTo>
                        <a:pt x="153" y="247"/>
                        <a:pt x="153" y="247"/>
                        <a:pt x="153" y="247"/>
                      </a:cubicBezTo>
                      <a:cubicBezTo>
                        <a:pt x="148" y="253"/>
                        <a:pt x="148" y="253"/>
                        <a:pt x="148" y="253"/>
                      </a:cubicBezTo>
                      <a:cubicBezTo>
                        <a:pt x="129" y="237"/>
                        <a:pt x="129" y="237"/>
                        <a:pt x="129" y="237"/>
                      </a:cubicBezTo>
                      <a:cubicBezTo>
                        <a:pt x="118" y="250"/>
                        <a:pt x="118" y="250"/>
                        <a:pt x="118" y="250"/>
                      </a:cubicBezTo>
                      <a:cubicBezTo>
                        <a:pt x="137" y="266"/>
                        <a:pt x="137" y="266"/>
                        <a:pt x="137" y="266"/>
                      </a:cubicBezTo>
                      <a:cubicBezTo>
                        <a:pt x="133" y="272"/>
                        <a:pt x="133" y="272"/>
                        <a:pt x="133" y="272"/>
                      </a:cubicBezTo>
                      <a:cubicBezTo>
                        <a:pt x="114" y="256"/>
                        <a:pt x="114" y="256"/>
                        <a:pt x="114" y="256"/>
                      </a:cubicBezTo>
                      <a:cubicBezTo>
                        <a:pt x="103" y="269"/>
                        <a:pt x="103" y="269"/>
                        <a:pt x="103" y="269"/>
                      </a:cubicBezTo>
                      <a:cubicBezTo>
                        <a:pt x="122" y="285"/>
                        <a:pt x="122" y="285"/>
                        <a:pt x="122" y="285"/>
                      </a:cubicBezTo>
                      <a:cubicBezTo>
                        <a:pt x="117" y="290"/>
                        <a:pt x="117" y="290"/>
                        <a:pt x="117" y="290"/>
                      </a:cubicBezTo>
                      <a:cubicBezTo>
                        <a:pt x="98" y="275"/>
                        <a:pt x="98" y="275"/>
                        <a:pt x="98" y="275"/>
                      </a:cubicBezTo>
                      <a:cubicBezTo>
                        <a:pt x="88" y="288"/>
                        <a:pt x="88" y="288"/>
                        <a:pt x="88" y="288"/>
                      </a:cubicBezTo>
                      <a:cubicBezTo>
                        <a:pt x="124" y="318"/>
                        <a:pt x="124" y="318"/>
                        <a:pt x="124" y="318"/>
                      </a:cubicBezTo>
                      <a:cubicBezTo>
                        <a:pt x="119" y="323"/>
                        <a:pt x="119" y="323"/>
                        <a:pt x="119" y="323"/>
                      </a:cubicBezTo>
                      <a:cubicBezTo>
                        <a:pt x="83" y="294"/>
                        <a:pt x="83" y="294"/>
                        <a:pt x="83" y="294"/>
                      </a:cubicBezTo>
                      <a:cubicBezTo>
                        <a:pt x="72" y="307"/>
                        <a:pt x="72" y="307"/>
                        <a:pt x="72" y="307"/>
                      </a:cubicBezTo>
                      <a:cubicBezTo>
                        <a:pt x="91" y="322"/>
                        <a:pt x="91" y="322"/>
                        <a:pt x="91" y="322"/>
                      </a:cubicBezTo>
                      <a:cubicBezTo>
                        <a:pt x="87" y="328"/>
                        <a:pt x="87" y="328"/>
                        <a:pt x="87" y="328"/>
                      </a:cubicBezTo>
                      <a:cubicBezTo>
                        <a:pt x="68" y="312"/>
                        <a:pt x="68" y="312"/>
                        <a:pt x="68" y="312"/>
                      </a:cubicBezTo>
                      <a:cubicBezTo>
                        <a:pt x="57" y="325"/>
                        <a:pt x="57" y="325"/>
                        <a:pt x="57" y="325"/>
                      </a:cubicBezTo>
                      <a:cubicBezTo>
                        <a:pt x="76" y="341"/>
                        <a:pt x="76" y="341"/>
                        <a:pt x="76" y="341"/>
                      </a:cubicBezTo>
                      <a:cubicBezTo>
                        <a:pt x="71" y="347"/>
                        <a:pt x="71" y="347"/>
                        <a:pt x="71" y="347"/>
                      </a:cubicBezTo>
                      <a:cubicBezTo>
                        <a:pt x="52" y="331"/>
                        <a:pt x="52" y="331"/>
                        <a:pt x="52" y="331"/>
                      </a:cubicBezTo>
                      <a:cubicBezTo>
                        <a:pt x="42" y="344"/>
                        <a:pt x="42" y="344"/>
                        <a:pt x="42" y="344"/>
                      </a:cubicBezTo>
                      <a:cubicBezTo>
                        <a:pt x="61" y="360"/>
                        <a:pt x="61" y="360"/>
                        <a:pt x="61" y="360"/>
                      </a:cubicBezTo>
                      <a:cubicBezTo>
                        <a:pt x="56" y="366"/>
                        <a:pt x="56" y="366"/>
                        <a:pt x="56" y="366"/>
                      </a:cubicBezTo>
                      <a:cubicBezTo>
                        <a:pt x="37" y="350"/>
                        <a:pt x="37" y="350"/>
                        <a:pt x="37" y="350"/>
                      </a:cubicBezTo>
                      <a:cubicBezTo>
                        <a:pt x="26" y="363"/>
                        <a:pt x="26" y="363"/>
                        <a:pt x="26" y="363"/>
                      </a:cubicBezTo>
                      <a:cubicBezTo>
                        <a:pt x="63" y="393"/>
                        <a:pt x="63" y="393"/>
                        <a:pt x="63" y="393"/>
                      </a:cubicBezTo>
                      <a:cubicBezTo>
                        <a:pt x="58" y="398"/>
                        <a:pt x="58" y="398"/>
                        <a:pt x="58" y="398"/>
                      </a:cubicBezTo>
                      <a:cubicBezTo>
                        <a:pt x="22" y="369"/>
                        <a:pt x="22" y="369"/>
                        <a:pt x="22" y="369"/>
                      </a:cubicBezTo>
                      <a:cubicBezTo>
                        <a:pt x="0" y="395"/>
                        <a:pt x="0" y="395"/>
                        <a:pt x="0" y="395"/>
                      </a:cubicBezTo>
                      <a:cubicBezTo>
                        <a:pt x="53" y="438"/>
                        <a:pt x="53" y="438"/>
                        <a:pt x="53" y="438"/>
                      </a:cubicBezTo>
                      <a:cubicBezTo>
                        <a:pt x="324" y="106"/>
                        <a:pt x="324" y="106"/>
                        <a:pt x="324" y="106"/>
                      </a:cubicBezTo>
                      <a:cubicBezTo>
                        <a:pt x="324" y="59"/>
                        <a:pt x="324" y="59"/>
                        <a:pt x="324" y="59"/>
                      </a:cubicBezTo>
                      <a:cubicBezTo>
                        <a:pt x="321" y="59"/>
                        <a:pt x="318" y="58"/>
                        <a:pt x="316" y="56"/>
                      </a:cubicBezTo>
                      <a:cubicBezTo>
                        <a:pt x="310" y="51"/>
                        <a:pt x="309" y="43"/>
                        <a:pt x="314" y="37"/>
                      </a:cubicBezTo>
                      <a:cubicBezTo>
                        <a:pt x="316" y="34"/>
                        <a:pt x="320" y="32"/>
                        <a:pt x="324" y="32"/>
                      </a:cubicBezTo>
                      <a:cubicBezTo>
                        <a:pt x="324" y="1"/>
                        <a:pt x="324" y="1"/>
                        <a:pt x="324" y="1"/>
                      </a:cubicBezTo>
                      <a:cubicBezTo>
                        <a:pt x="323" y="0"/>
                        <a:pt x="323" y="0"/>
                        <a:pt x="323" y="0"/>
                      </a:cubicBezTo>
                      <a:lnTo>
                        <a:pt x="272" y="6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" name="淘宝店chenying0907出品 47"/>
                <p:cNvSpPr>
                  <a:spLocks noEditPoints="1"/>
                </p:cNvSpPr>
                <p:nvPr/>
              </p:nvSpPr>
              <p:spPr bwMode="auto">
                <a:xfrm>
                  <a:off x="7492084" y="2177196"/>
                  <a:ext cx="265441" cy="521494"/>
                </a:xfrm>
                <a:custGeom>
                  <a:avLst/>
                  <a:gdLst>
                    <a:gd name="T0" fmla="*/ 121 w 162"/>
                    <a:gd name="T1" fmla="*/ 144 h 319"/>
                    <a:gd name="T2" fmla="*/ 128 w 162"/>
                    <a:gd name="T3" fmla="*/ 138 h 319"/>
                    <a:gd name="T4" fmla="*/ 150 w 162"/>
                    <a:gd name="T5" fmla="*/ 80 h 319"/>
                    <a:gd name="T6" fmla="*/ 147 w 162"/>
                    <a:gd name="T7" fmla="*/ 69 h 319"/>
                    <a:gd name="T8" fmla="*/ 156 w 162"/>
                    <a:gd name="T9" fmla="*/ 46 h 319"/>
                    <a:gd name="T10" fmla="*/ 137 w 162"/>
                    <a:gd name="T11" fmla="*/ 3 h 319"/>
                    <a:gd name="T12" fmla="*/ 121 w 162"/>
                    <a:gd name="T13" fmla="*/ 1 h 319"/>
                    <a:gd name="T14" fmla="*/ 121 w 162"/>
                    <a:gd name="T15" fmla="*/ 58 h 319"/>
                    <a:gd name="T16" fmla="*/ 126 w 162"/>
                    <a:gd name="T17" fmla="*/ 61 h 319"/>
                    <a:gd name="T18" fmla="*/ 121 w 162"/>
                    <a:gd name="T19" fmla="*/ 59 h 319"/>
                    <a:gd name="T20" fmla="*/ 121 w 162"/>
                    <a:gd name="T21" fmla="*/ 85 h 319"/>
                    <a:gd name="T22" fmla="*/ 125 w 162"/>
                    <a:gd name="T23" fmla="*/ 75 h 319"/>
                    <a:gd name="T24" fmla="*/ 123 w 162"/>
                    <a:gd name="T25" fmla="*/ 66 h 319"/>
                    <a:gd name="T26" fmla="*/ 139 w 162"/>
                    <a:gd name="T27" fmla="*/ 72 h 319"/>
                    <a:gd name="T28" fmla="*/ 144 w 162"/>
                    <a:gd name="T29" fmla="*/ 83 h 319"/>
                    <a:gd name="T30" fmla="*/ 125 w 162"/>
                    <a:gd name="T31" fmla="*/ 132 h 319"/>
                    <a:gd name="T32" fmla="*/ 121 w 162"/>
                    <a:gd name="T33" fmla="*/ 136 h 319"/>
                    <a:gd name="T34" fmla="*/ 121 w 162"/>
                    <a:gd name="T35" fmla="*/ 144 h 319"/>
                    <a:gd name="T36" fmla="*/ 66 w 162"/>
                    <a:gd name="T37" fmla="*/ 284 h 319"/>
                    <a:gd name="T38" fmla="*/ 121 w 162"/>
                    <a:gd name="T39" fmla="*/ 144 h 319"/>
                    <a:gd name="T40" fmla="*/ 121 w 162"/>
                    <a:gd name="T41" fmla="*/ 144 h 319"/>
                    <a:gd name="T42" fmla="*/ 121 w 162"/>
                    <a:gd name="T43" fmla="*/ 136 h 319"/>
                    <a:gd name="T44" fmla="*/ 114 w 162"/>
                    <a:gd name="T45" fmla="*/ 137 h 319"/>
                    <a:gd name="T46" fmla="*/ 98 w 162"/>
                    <a:gd name="T47" fmla="*/ 130 h 319"/>
                    <a:gd name="T48" fmla="*/ 98 w 162"/>
                    <a:gd name="T49" fmla="*/ 130 h 319"/>
                    <a:gd name="T50" fmla="*/ 106 w 162"/>
                    <a:gd name="T51" fmla="*/ 125 h 319"/>
                    <a:gd name="T52" fmla="*/ 121 w 162"/>
                    <a:gd name="T53" fmla="*/ 85 h 319"/>
                    <a:gd name="T54" fmla="*/ 121 w 162"/>
                    <a:gd name="T55" fmla="*/ 59 h 319"/>
                    <a:gd name="T56" fmla="*/ 85 w 162"/>
                    <a:gd name="T57" fmla="*/ 45 h 319"/>
                    <a:gd name="T58" fmla="*/ 74 w 162"/>
                    <a:gd name="T59" fmla="*/ 51 h 319"/>
                    <a:gd name="T60" fmla="*/ 52 w 162"/>
                    <a:gd name="T61" fmla="*/ 108 h 319"/>
                    <a:gd name="T62" fmla="*/ 54 w 162"/>
                    <a:gd name="T63" fmla="*/ 118 h 319"/>
                    <a:gd name="T64" fmla="*/ 35 w 162"/>
                    <a:gd name="T65" fmla="*/ 168 h 319"/>
                    <a:gd name="T66" fmla="*/ 35 w 162"/>
                    <a:gd name="T67" fmla="*/ 256 h 319"/>
                    <a:gd name="T68" fmla="*/ 39 w 162"/>
                    <a:gd name="T69" fmla="*/ 257 h 319"/>
                    <a:gd name="T70" fmla="*/ 45 w 162"/>
                    <a:gd name="T71" fmla="*/ 268 h 319"/>
                    <a:gd name="T72" fmla="*/ 58 w 162"/>
                    <a:gd name="T73" fmla="*/ 264 h 319"/>
                    <a:gd name="T74" fmla="*/ 64 w 162"/>
                    <a:gd name="T75" fmla="*/ 278 h 319"/>
                    <a:gd name="T76" fmla="*/ 63 w 162"/>
                    <a:gd name="T77" fmla="*/ 281 h 319"/>
                    <a:gd name="T78" fmla="*/ 35 w 162"/>
                    <a:gd name="T79" fmla="*/ 300 h 319"/>
                    <a:gd name="T80" fmla="*/ 35 w 162"/>
                    <a:gd name="T81" fmla="*/ 306 h 319"/>
                    <a:gd name="T82" fmla="*/ 66 w 162"/>
                    <a:gd name="T83" fmla="*/ 284 h 319"/>
                    <a:gd name="T84" fmla="*/ 121 w 162"/>
                    <a:gd name="T85" fmla="*/ 1 h 319"/>
                    <a:gd name="T86" fmla="*/ 121 w 162"/>
                    <a:gd name="T87" fmla="*/ 58 h 319"/>
                    <a:gd name="T88" fmla="*/ 88 w 162"/>
                    <a:gd name="T89" fmla="*/ 36 h 319"/>
                    <a:gd name="T90" fmla="*/ 94 w 162"/>
                    <a:gd name="T91" fmla="*/ 22 h 319"/>
                    <a:gd name="T92" fmla="*/ 121 w 162"/>
                    <a:gd name="T93" fmla="*/ 1 h 319"/>
                    <a:gd name="T94" fmla="*/ 35 w 162"/>
                    <a:gd name="T95" fmla="*/ 168 h 319"/>
                    <a:gd name="T96" fmla="*/ 0 w 162"/>
                    <a:gd name="T97" fmla="*/ 258 h 319"/>
                    <a:gd name="T98" fmla="*/ 15 w 162"/>
                    <a:gd name="T99" fmla="*/ 319 h 319"/>
                    <a:gd name="T100" fmla="*/ 35 w 162"/>
                    <a:gd name="T101" fmla="*/ 306 h 319"/>
                    <a:gd name="T102" fmla="*/ 35 w 162"/>
                    <a:gd name="T103" fmla="*/ 300 h 319"/>
                    <a:gd name="T104" fmla="*/ 33 w 162"/>
                    <a:gd name="T105" fmla="*/ 301 h 319"/>
                    <a:gd name="T106" fmla="*/ 13 w 162"/>
                    <a:gd name="T107" fmla="*/ 294 h 319"/>
                    <a:gd name="T108" fmla="*/ 5 w 162"/>
                    <a:gd name="T109" fmla="*/ 259 h 319"/>
                    <a:gd name="T110" fmla="*/ 5 w 162"/>
                    <a:gd name="T111" fmla="*/ 259 h 319"/>
                    <a:gd name="T112" fmla="*/ 6 w 162"/>
                    <a:gd name="T113" fmla="*/ 256 h 319"/>
                    <a:gd name="T114" fmla="*/ 19 w 162"/>
                    <a:gd name="T115" fmla="*/ 250 h 319"/>
                    <a:gd name="T116" fmla="*/ 26 w 162"/>
                    <a:gd name="T117" fmla="*/ 261 h 319"/>
                    <a:gd name="T118" fmla="*/ 35 w 162"/>
                    <a:gd name="T119" fmla="*/ 256 h 319"/>
                    <a:gd name="T120" fmla="*/ 35 w 162"/>
                    <a:gd name="T121" fmla="*/ 168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62" h="319">
                      <a:moveTo>
                        <a:pt x="121" y="144"/>
                      </a:moveTo>
                      <a:cubicBezTo>
                        <a:pt x="124" y="143"/>
                        <a:pt x="127" y="141"/>
                        <a:pt x="128" y="138"/>
                      </a:cubicBezTo>
                      <a:cubicBezTo>
                        <a:pt x="150" y="80"/>
                        <a:pt x="150" y="80"/>
                        <a:pt x="150" y="80"/>
                      </a:cubicBezTo>
                      <a:cubicBezTo>
                        <a:pt x="152" y="76"/>
                        <a:pt x="150" y="71"/>
                        <a:pt x="147" y="69"/>
                      </a:cubicBezTo>
                      <a:cubicBezTo>
                        <a:pt x="156" y="46"/>
                        <a:pt x="156" y="46"/>
                        <a:pt x="156" y="46"/>
                      </a:cubicBezTo>
                      <a:cubicBezTo>
                        <a:pt x="162" y="29"/>
                        <a:pt x="154" y="9"/>
                        <a:pt x="137" y="3"/>
                      </a:cubicBezTo>
                      <a:cubicBezTo>
                        <a:pt x="132" y="1"/>
                        <a:pt x="126" y="0"/>
                        <a:pt x="121" y="1"/>
                      </a:cubicBezTo>
                      <a:cubicBezTo>
                        <a:pt x="121" y="58"/>
                        <a:pt x="121" y="58"/>
                        <a:pt x="121" y="58"/>
                      </a:cubicBezTo>
                      <a:cubicBezTo>
                        <a:pt x="126" y="61"/>
                        <a:pt x="126" y="61"/>
                        <a:pt x="126" y="61"/>
                      </a:cubicBezTo>
                      <a:cubicBezTo>
                        <a:pt x="121" y="59"/>
                        <a:pt x="121" y="59"/>
                        <a:pt x="121" y="59"/>
                      </a:cubicBezTo>
                      <a:cubicBezTo>
                        <a:pt x="121" y="85"/>
                        <a:pt x="121" y="85"/>
                        <a:pt x="121" y="85"/>
                      </a:cubicBezTo>
                      <a:cubicBezTo>
                        <a:pt x="125" y="75"/>
                        <a:pt x="125" y="75"/>
                        <a:pt x="125" y="75"/>
                      </a:cubicBezTo>
                      <a:cubicBezTo>
                        <a:pt x="126" y="72"/>
                        <a:pt x="126" y="68"/>
                        <a:pt x="123" y="66"/>
                      </a:cubicBezTo>
                      <a:cubicBezTo>
                        <a:pt x="139" y="72"/>
                        <a:pt x="139" y="72"/>
                        <a:pt x="139" y="72"/>
                      </a:cubicBezTo>
                      <a:cubicBezTo>
                        <a:pt x="143" y="73"/>
                        <a:pt x="146" y="78"/>
                        <a:pt x="144" y="83"/>
                      </a:cubicBezTo>
                      <a:cubicBezTo>
                        <a:pt x="125" y="132"/>
                        <a:pt x="125" y="132"/>
                        <a:pt x="125" y="132"/>
                      </a:cubicBezTo>
                      <a:cubicBezTo>
                        <a:pt x="124" y="134"/>
                        <a:pt x="123" y="135"/>
                        <a:pt x="121" y="136"/>
                      </a:cubicBezTo>
                      <a:lnTo>
                        <a:pt x="121" y="144"/>
                      </a:lnTo>
                      <a:close/>
                      <a:moveTo>
                        <a:pt x="66" y="284"/>
                      </a:moveTo>
                      <a:cubicBezTo>
                        <a:pt x="121" y="144"/>
                        <a:pt x="121" y="144"/>
                        <a:pt x="121" y="144"/>
                      </a:cubicBezTo>
                      <a:cubicBezTo>
                        <a:pt x="121" y="144"/>
                        <a:pt x="121" y="144"/>
                        <a:pt x="121" y="144"/>
                      </a:cubicBezTo>
                      <a:cubicBezTo>
                        <a:pt x="121" y="136"/>
                        <a:pt x="121" y="136"/>
                        <a:pt x="121" y="136"/>
                      </a:cubicBezTo>
                      <a:cubicBezTo>
                        <a:pt x="119" y="137"/>
                        <a:pt x="117" y="137"/>
                        <a:pt x="114" y="137"/>
                      </a:cubicBezTo>
                      <a:cubicBezTo>
                        <a:pt x="98" y="130"/>
                        <a:pt x="98" y="130"/>
                        <a:pt x="98" y="130"/>
                      </a:cubicBezTo>
                      <a:cubicBezTo>
                        <a:pt x="98" y="130"/>
                        <a:pt x="98" y="130"/>
                        <a:pt x="98" y="130"/>
                      </a:cubicBezTo>
                      <a:cubicBezTo>
                        <a:pt x="102" y="130"/>
                        <a:pt x="105" y="128"/>
                        <a:pt x="106" y="125"/>
                      </a:cubicBezTo>
                      <a:cubicBezTo>
                        <a:pt x="121" y="85"/>
                        <a:pt x="121" y="85"/>
                        <a:pt x="121" y="85"/>
                      </a:cubicBezTo>
                      <a:cubicBezTo>
                        <a:pt x="121" y="59"/>
                        <a:pt x="121" y="59"/>
                        <a:pt x="121" y="59"/>
                      </a:cubicBezTo>
                      <a:cubicBezTo>
                        <a:pt x="85" y="45"/>
                        <a:pt x="85" y="45"/>
                        <a:pt x="85" y="45"/>
                      </a:cubicBezTo>
                      <a:cubicBezTo>
                        <a:pt x="80" y="44"/>
                        <a:pt x="76" y="47"/>
                        <a:pt x="74" y="51"/>
                      </a:cubicBezTo>
                      <a:cubicBezTo>
                        <a:pt x="52" y="108"/>
                        <a:pt x="52" y="108"/>
                        <a:pt x="52" y="108"/>
                      </a:cubicBezTo>
                      <a:cubicBezTo>
                        <a:pt x="51" y="112"/>
                        <a:pt x="52" y="115"/>
                        <a:pt x="54" y="118"/>
                      </a:cubicBezTo>
                      <a:cubicBezTo>
                        <a:pt x="35" y="168"/>
                        <a:pt x="35" y="168"/>
                        <a:pt x="35" y="168"/>
                      </a:cubicBezTo>
                      <a:cubicBezTo>
                        <a:pt x="35" y="256"/>
                        <a:pt x="35" y="256"/>
                        <a:pt x="35" y="256"/>
                      </a:cubicBezTo>
                      <a:cubicBezTo>
                        <a:pt x="36" y="256"/>
                        <a:pt x="37" y="257"/>
                        <a:pt x="39" y="257"/>
                      </a:cubicBezTo>
                      <a:cubicBezTo>
                        <a:pt x="43" y="259"/>
                        <a:pt x="46" y="264"/>
                        <a:pt x="45" y="268"/>
                      </a:cubicBezTo>
                      <a:cubicBezTo>
                        <a:pt x="48" y="264"/>
                        <a:pt x="53" y="263"/>
                        <a:pt x="58" y="264"/>
                      </a:cubicBezTo>
                      <a:cubicBezTo>
                        <a:pt x="63" y="267"/>
                        <a:pt x="66" y="273"/>
                        <a:pt x="64" y="278"/>
                      </a:cubicBezTo>
                      <a:cubicBezTo>
                        <a:pt x="63" y="281"/>
                        <a:pt x="63" y="281"/>
                        <a:pt x="63" y="281"/>
                      </a:cubicBezTo>
                      <a:cubicBezTo>
                        <a:pt x="35" y="300"/>
                        <a:pt x="35" y="300"/>
                        <a:pt x="35" y="300"/>
                      </a:cubicBezTo>
                      <a:cubicBezTo>
                        <a:pt x="35" y="306"/>
                        <a:pt x="35" y="306"/>
                        <a:pt x="35" y="306"/>
                      </a:cubicBezTo>
                      <a:cubicBezTo>
                        <a:pt x="66" y="284"/>
                        <a:pt x="66" y="284"/>
                        <a:pt x="66" y="284"/>
                      </a:cubicBezTo>
                      <a:close/>
                      <a:moveTo>
                        <a:pt x="121" y="1"/>
                      </a:moveTo>
                      <a:cubicBezTo>
                        <a:pt x="121" y="58"/>
                        <a:pt x="121" y="58"/>
                        <a:pt x="121" y="58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94" y="22"/>
                        <a:pt x="94" y="22"/>
                        <a:pt x="94" y="22"/>
                      </a:cubicBezTo>
                      <a:cubicBezTo>
                        <a:pt x="98" y="10"/>
                        <a:pt x="109" y="2"/>
                        <a:pt x="121" y="1"/>
                      </a:cubicBezTo>
                      <a:close/>
                      <a:moveTo>
                        <a:pt x="35" y="168"/>
                      </a:moveTo>
                      <a:cubicBezTo>
                        <a:pt x="0" y="258"/>
                        <a:pt x="0" y="258"/>
                        <a:pt x="0" y="258"/>
                      </a:cubicBezTo>
                      <a:cubicBezTo>
                        <a:pt x="15" y="319"/>
                        <a:pt x="15" y="319"/>
                        <a:pt x="15" y="319"/>
                      </a:cubicBezTo>
                      <a:cubicBezTo>
                        <a:pt x="35" y="306"/>
                        <a:pt x="35" y="306"/>
                        <a:pt x="35" y="306"/>
                      </a:cubicBezTo>
                      <a:cubicBezTo>
                        <a:pt x="35" y="300"/>
                        <a:pt x="35" y="300"/>
                        <a:pt x="35" y="300"/>
                      </a:cubicBezTo>
                      <a:cubicBezTo>
                        <a:pt x="33" y="301"/>
                        <a:pt x="33" y="301"/>
                        <a:pt x="33" y="301"/>
                      </a:cubicBezTo>
                      <a:cubicBezTo>
                        <a:pt x="13" y="294"/>
                        <a:pt x="13" y="294"/>
                        <a:pt x="13" y="294"/>
                      </a:cubicBezTo>
                      <a:cubicBezTo>
                        <a:pt x="5" y="259"/>
                        <a:pt x="5" y="259"/>
                        <a:pt x="5" y="259"/>
                      </a:cubicBezTo>
                      <a:cubicBezTo>
                        <a:pt x="5" y="259"/>
                        <a:pt x="5" y="259"/>
                        <a:pt x="5" y="259"/>
                      </a:cubicBezTo>
                      <a:cubicBezTo>
                        <a:pt x="6" y="256"/>
                        <a:pt x="6" y="256"/>
                        <a:pt x="6" y="256"/>
                      </a:cubicBezTo>
                      <a:cubicBezTo>
                        <a:pt x="8" y="250"/>
                        <a:pt x="14" y="248"/>
                        <a:pt x="19" y="250"/>
                      </a:cubicBezTo>
                      <a:cubicBezTo>
                        <a:pt x="24" y="251"/>
                        <a:pt x="27" y="256"/>
                        <a:pt x="26" y="261"/>
                      </a:cubicBezTo>
                      <a:cubicBezTo>
                        <a:pt x="28" y="258"/>
                        <a:pt x="31" y="256"/>
                        <a:pt x="35" y="256"/>
                      </a:cubicBezTo>
                      <a:lnTo>
                        <a:pt x="35" y="16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6566019" y="2243871"/>
                  <a:ext cx="434465" cy="434579"/>
                  <a:chOff x="6566019" y="2243871"/>
                  <a:chExt cx="434465" cy="434579"/>
                </a:xfrm>
              </p:grpSpPr>
              <p:sp>
                <p:nvSpPr>
                  <p:cNvPr id="55" name="淘宝店chenying0907出品 48"/>
                  <p:cNvSpPr>
                    <a:spLocks noEditPoints="1"/>
                  </p:cNvSpPr>
                  <p:nvPr/>
                </p:nvSpPr>
                <p:spPr bwMode="auto">
                  <a:xfrm>
                    <a:off x="6566019" y="2243871"/>
                    <a:ext cx="434465" cy="434579"/>
                  </a:xfrm>
                  <a:custGeom>
                    <a:avLst/>
                    <a:gdLst>
                      <a:gd name="T0" fmla="*/ 133 w 266"/>
                      <a:gd name="T1" fmla="*/ 0 h 266"/>
                      <a:gd name="T2" fmla="*/ 133 w 266"/>
                      <a:gd name="T3" fmla="*/ 0 h 266"/>
                      <a:gd name="T4" fmla="*/ 133 w 266"/>
                      <a:gd name="T5" fmla="*/ 35 h 266"/>
                      <a:gd name="T6" fmla="*/ 150 w 266"/>
                      <a:gd name="T7" fmla="*/ 24 h 266"/>
                      <a:gd name="T8" fmla="*/ 242 w 266"/>
                      <a:gd name="T9" fmla="*/ 117 h 266"/>
                      <a:gd name="T10" fmla="*/ 231 w 266"/>
                      <a:gd name="T11" fmla="*/ 133 h 266"/>
                      <a:gd name="T12" fmla="*/ 242 w 266"/>
                      <a:gd name="T13" fmla="*/ 149 h 266"/>
                      <a:gd name="T14" fmla="*/ 150 w 266"/>
                      <a:gd name="T15" fmla="*/ 242 h 266"/>
                      <a:gd name="T16" fmla="*/ 150 w 266"/>
                      <a:gd name="T17" fmla="*/ 242 h 266"/>
                      <a:gd name="T18" fmla="*/ 133 w 266"/>
                      <a:gd name="T19" fmla="*/ 231 h 266"/>
                      <a:gd name="T20" fmla="*/ 133 w 266"/>
                      <a:gd name="T21" fmla="*/ 266 h 266"/>
                      <a:gd name="T22" fmla="*/ 133 w 266"/>
                      <a:gd name="T23" fmla="*/ 266 h 266"/>
                      <a:gd name="T24" fmla="*/ 266 w 266"/>
                      <a:gd name="T25" fmla="*/ 133 h 266"/>
                      <a:gd name="T26" fmla="*/ 133 w 266"/>
                      <a:gd name="T27" fmla="*/ 0 h 266"/>
                      <a:gd name="T28" fmla="*/ 133 w 266"/>
                      <a:gd name="T29" fmla="*/ 0 h 266"/>
                      <a:gd name="T30" fmla="*/ 133 w 266"/>
                      <a:gd name="T31" fmla="*/ 0 h 266"/>
                      <a:gd name="T32" fmla="*/ 0 w 266"/>
                      <a:gd name="T33" fmla="*/ 133 h 266"/>
                      <a:gd name="T34" fmla="*/ 133 w 266"/>
                      <a:gd name="T35" fmla="*/ 266 h 266"/>
                      <a:gd name="T36" fmla="*/ 133 w 266"/>
                      <a:gd name="T37" fmla="*/ 266 h 266"/>
                      <a:gd name="T38" fmla="*/ 133 w 266"/>
                      <a:gd name="T39" fmla="*/ 231 h 266"/>
                      <a:gd name="T40" fmla="*/ 133 w 266"/>
                      <a:gd name="T41" fmla="*/ 231 h 266"/>
                      <a:gd name="T42" fmla="*/ 117 w 266"/>
                      <a:gd name="T43" fmla="*/ 242 h 266"/>
                      <a:gd name="T44" fmla="*/ 24 w 266"/>
                      <a:gd name="T45" fmla="*/ 149 h 266"/>
                      <a:gd name="T46" fmla="*/ 35 w 266"/>
                      <a:gd name="T47" fmla="*/ 133 h 266"/>
                      <a:gd name="T48" fmla="*/ 24 w 266"/>
                      <a:gd name="T49" fmla="*/ 117 h 266"/>
                      <a:gd name="T50" fmla="*/ 117 w 266"/>
                      <a:gd name="T51" fmla="*/ 24 h 266"/>
                      <a:gd name="T52" fmla="*/ 133 w 266"/>
                      <a:gd name="T53" fmla="*/ 35 h 266"/>
                      <a:gd name="T54" fmla="*/ 133 w 266"/>
                      <a:gd name="T55" fmla="*/ 35 h 266"/>
                      <a:gd name="T56" fmla="*/ 133 w 266"/>
                      <a:gd name="T57" fmla="*/ 0 h 2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66" h="266">
                        <a:moveTo>
                          <a:pt x="133" y="0"/>
                        </a:moveTo>
                        <a:cubicBezTo>
                          <a:pt x="133" y="0"/>
                          <a:pt x="133" y="0"/>
                          <a:pt x="133" y="0"/>
                        </a:cubicBezTo>
                        <a:cubicBezTo>
                          <a:pt x="133" y="35"/>
                          <a:pt x="133" y="35"/>
                          <a:pt x="133" y="35"/>
                        </a:cubicBezTo>
                        <a:cubicBezTo>
                          <a:pt x="141" y="35"/>
                          <a:pt x="147" y="30"/>
                          <a:pt x="150" y="24"/>
                        </a:cubicBezTo>
                        <a:cubicBezTo>
                          <a:pt x="197" y="31"/>
                          <a:pt x="235" y="69"/>
                          <a:pt x="242" y="117"/>
                        </a:cubicBezTo>
                        <a:cubicBezTo>
                          <a:pt x="236" y="119"/>
                          <a:pt x="231" y="125"/>
                          <a:pt x="231" y="133"/>
                        </a:cubicBezTo>
                        <a:cubicBezTo>
                          <a:pt x="231" y="140"/>
                          <a:pt x="236" y="147"/>
                          <a:pt x="242" y="149"/>
                        </a:cubicBezTo>
                        <a:cubicBezTo>
                          <a:pt x="235" y="197"/>
                          <a:pt x="197" y="235"/>
                          <a:pt x="150" y="242"/>
                        </a:cubicBezTo>
                        <a:cubicBezTo>
                          <a:pt x="150" y="242"/>
                          <a:pt x="150" y="242"/>
                          <a:pt x="150" y="242"/>
                        </a:cubicBezTo>
                        <a:cubicBezTo>
                          <a:pt x="147" y="236"/>
                          <a:pt x="141" y="231"/>
                          <a:pt x="133" y="231"/>
                        </a:cubicBezTo>
                        <a:cubicBezTo>
                          <a:pt x="133" y="266"/>
                          <a:pt x="133" y="266"/>
                          <a:pt x="133" y="266"/>
                        </a:cubicBezTo>
                        <a:cubicBezTo>
                          <a:pt x="133" y="266"/>
                          <a:pt x="133" y="266"/>
                          <a:pt x="133" y="266"/>
                        </a:cubicBezTo>
                        <a:cubicBezTo>
                          <a:pt x="207" y="266"/>
                          <a:pt x="266" y="206"/>
                          <a:pt x="266" y="133"/>
                        </a:cubicBezTo>
                        <a:cubicBezTo>
                          <a:pt x="266" y="59"/>
                          <a:pt x="207" y="0"/>
                          <a:pt x="133" y="0"/>
                        </a:cubicBezTo>
                        <a:close/>
                        <a:moveTo>
                          <a:pt x="133" y="0"/>
                        </a:moveTo>
                        <a:cubicBezTo>
                          <a:pt x="133" y="0"/>
                          <a:pt x="133" y="0"/>
                          <a:pt x="133" y="0"/>
                        </a:cubicBezTo>
                        <a:cubicBezTo>
                          <a:pt x="60" y="0"/>
                          <a:pt x="0" y="59"/>
                          <a:pt x="0" y="133"/>
                        </a:cubicBezTo>
                        <a:cubicBezTo>
                          <a:pt x="0" y="206"/>
                          <a:pt x="60" y="266"/>
                          <a:pt x="133" y="266"/>
                        </a:cubicBezTo>
                        <a:cubicBezTo>
                          <a:pt x="133" y="266"/>
                          <a:pt x="133" y="266"/>
                          <a:pt x="133" y="266"/>
                        </a:cubicBezTo>
                        <a:cubicBezTo>
                          <a:pt x="133" y="231"/>
                          <a:pt x="133" y="231"/>
                          <a:pt x="133" y="231"/>
                        </a:cubicBezTo>
                        <a:cubicBezTo>
                          <a:pt x="133" y="231"/>
                          <a:pt x="133" y="231"/>
                          <a:pt x="133" y="231"/>
                        </a:cubicBezTo>
                        <a:cubicBezTo>
                          <a:pt x="126" y="231"/>
                          <a:pt x="120" y="236"/>
                          <a:pt x="117" y="242"/>
                        </a:cubicBezTo>
                        <a:cubicBezTo>
                          <a:pt x="69" y="235"/>
                          <a:pt x="31" y="197"/>
                          <a:pt x="24" y="149"/>
                        </a:cubicBezTo>
                        <a:cubicBezTo>
                          <a:pt x="31" y="147"/>
                          <a:pt x="35" y="140"/>
                          <a:pt x="35" y="133"/>
                        </a:cubicBezTo>
                        <a:cubicBezTo>
                          <a:pt x="35" y="125"/>
                          <a:pt x="31" y="119"/>
                          <a:pt x="24" y="117"/>
                        </a:cubicBezTo>
                        <a:cubicBezTo>
                          <a:pt x="31" y="69"/>
                          <a:pt x="69" y="31"/>
                          <a:pt x="117" y="24"/>
                        </a:cubicBezTo>
                        <a:cubicBezTo>
                          <a:pt x="120" y="30"/>
                          <a:pt x="126" y="35"/>
                          <a:pt x="133" y="35"/>
                        </a:cubicBezTo>
                        <a:cubicBezTo>
                          <a:pt x="133" y="35"/>
                          <a:pt x="133" y="35"/>
                          <a:pt x="133" y="35"/>
                        </a:cubicBezTo>
                        <a:lnTo>
                          <a:pt x="133" y="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56" name="淘宝店chenying0907出品 49"/>
                  <p:cNvSpPr>
                    <a:spLocks/>
                  </p:cNvSpPr>
                  <p:nvPr/>
                </p:nvSpPr>
                <p:spPr bwMode="auto">
                  <a:xfrm>
                    <a:off x="6645770" y="2381984"/>
                    <a:ext cx="216637" cy="114300"/>
                  </a:xfrm>
                  <a:custGeom>
                    <a:avLst/>
                    <a:gdLst>
                      <a:gd name="T0" fmla="*/ 124 w 133"/>
                      <a:gd name="T1" fmla="*/ 0 h 70"/>
                      <a:gd name="T2" fmla="*/ 93 w 133"/>
                      <a:gd name="T3" fmla="*/ 30 h 70"/>
                      <a:gd name="T4" fmla="*/ 84 w 133"/>
                      <a:gd name="T5" fmla="*/ 28 h 70"/>
                      <a:gd name="T6" fmla="*/ 65 w 133"/>
                      <a:gd name="T7" fmla="*/ 42 h 70"/>
                      <a:gd name="T8" fmla="*/ 0 w 133"/>
                      <a:gd name="T9" fmla="*/ 42 h 70"/>
                      <a:gd name="T10" fmla="*/ 0 w 133"/>
                      <a:gd name="T11" fmla="*/ 56 h 70"/>
                      <a:gd name="T12" fmla="*/ 65 w 133"/>
                      <a:gd name="T13" fmla="*/ 56 h 70"/>
                      <a:gd name="T14" fmla="*/ 84 w 133"/>
                      <a:gd name="T15" fmla="*/ 70 h 70"/>
                      <a:gd name="T16" fmla="*/ 105 w 133"/>
                      <a:gd name="T17" fmla="*/ 49 h 70"/>
                      <a:gd name="T18" fmla="*/ 103 w 133"/>
                      <a:gd name="T19" fmla="*/ 40 h 70"/>
                      <a:gd name="T20" fmla="*/ 133 w 133"/>
                      <a:gd name="T21" fmla="*/ 9 h 70"/>
                      <a:gd name="T22" fmla="*/ 124 w 133"/>
                      <a:gd name="T23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3" h="70">
                        <a:moveTo>
                          <a:pt x="124" y="0"/>
                        </a:moveTo>
                        <a:cubicBezTo>
                          <a:pt x="93" y="30"/>
                          <a:pt x="93" y="30"/>
                          <a:pt x="93" y="30"/>
                        </a:cubicBezTo>
                        <a:cubicBezTo>
                          <a:pt x="91" y="29"/>
                          <a:pt x="88" y="28"/>
                          <a:pt x="84" y="28"/>
                        </a:cubicBezTo>
                        <a:cubicBezTo>
                          <a:pt x="75" y="28"/>
                          <a:pt x="67" y="34"/>
                          <a:pt x="65" y="42"/>
                        </a:cubicBezTo>
                        <a:cubicBezTo>
                          <a:pt x="0" y="42"/>
                          <a:pt x="0" y="42"/>
                          <a:pt x="0" y="42"/>
                        </a:cubicBezTo>
                        <a:cubicBezTo>
                          <a:pt x="0" y="56"/>
                          <a:pt x="0" y="56"/>
                          <a:pt x="0" y="56"/>
                        </a:cubicBezTo>
                        <a:cubicBezTo>
                          <a:pt x="65" y="56"/>
                          <a:pt x="65" y="56"/>
                          <a:pt x="65" y="56"/>
                        </a:cubicBezTo>
                        <a:cubicBezTo>
                          <a:pt x="67" y="64"/>
                          <a:pt x="75" y="70"/>
                          <a:pt x="84" y="70"/>
                        </a:cubicBezTo>
                        <a:cubicBezTo>
                          <a:pt x="96" y="70"/>
                          <a:pt x="105" y="60"/>
                          <a:pt x="105" y="49"/>
                        </a:cubicBezTo>
                        <a:cubicBezTo>
                          <a:pt x="105" y="46"/>
                          <a:pt x="104" y="43"/>
                          <a:pt x="103" y="40"/>
                        </a:cubicBezTo>
                        <a:cubicBezTo>
                          <a:pt x="133" y="9"/>
                          <a:pt x="133" y="9"/>
                          <a:pt x="133" y="9"/>
                        </a:cubicBezTo>
                        <a:lnTo>
                          <a:pt x="124" y="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57" name="Group 126"/>
                <p:cNvGrpSpPr/>
                <p:nvPr/>
              </p:nvGrpSpPr>
              <p:grpSpPr>
                <a:xfrm>
                  <a:off x="6739805" y="2803465"/>
                  <a:ext cx="340430" cy="323850"/>
                  <a:chOff x="8505825" y="3605213"/>
                  <a:chExt cx="454025" cy="431800"/>
                </a:xfrm>
              </p:grpSpPr>
              <p:sp>
                <p:nvSpPr>
                  <p:cNvPr id="58" name="淘宝店chenying0907出品 50"/>
                  <p:cNvSpPr>
                    <a:spLocks/>
                  </p:cNvSpPr>
                  <p:nvPr/>
                </p:nvSpPr>
                <p:spPr bwMode="auto">
                  <a:xfrm>
                    <a:off x="8505825" y="3694113"/>
                    <a:ext cx="454025" cy="342900"/>
                  </a:xfrm>
                  <a:custGeom>
                    <a:avLst/>
                    <a:gdLst>
                      <a:gd name="T0" fmla="*/ 146 w 208"/>
                      <a:gd name="T1" fmla="*/ 0 h 157"/>
                      <a:gd name="T2" fmla="*/ 104 w 208"/>
                      <a:gd name="T3" fmla="*/ 15 h 157"/>
                      <a:gd name="T4" fmla="*/ 62 w 208"/>
                      <a:gd name="T5" fmla="*/ 0 h 157"/>
                      <a:gd name="T6" fmla="*/ 0 w 208"/>
                      <a:gd name="T7" fmla="*/ 60 h 157"/>
                      <a:gd name="T8" fmla="*/ 107 w 208"/>
                      <a:gd name="T9" fmla="*/ 157 h 157"/>
                      <a:gd name="T10" fmla="*/ 208 w 208"/>
                      <a:gd name="T11" fmla="*/ 60 h 157"/>
                      <a:gd name="T12" fmla="*/ 146 w 208"/>
                      <a:gd name="T13" fmla="*/ 0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08" h="157">
                        <a:moveTo>
                          <a:pt x="146" y="0"/>
                        </a:moveTo>
                        <a:cubicBezTo>
                          <a:pt x="130" y="0"/>
                          <a:pt x="115" y="6"/>
                          <a:pt x="104" y="15"/>
                        </a:cubicBezTo>
                        <a:cubicBezTo>
                          <a:pt x="93" y="6"/>
                          <a:pt x="78" y="0"/>
                          <a:pt x="62" y="0"/>
                        </a:cubicBezTo>
                        <a:cubicBezTo>
                          <a:pt x="28" y="0"/>
                          <a:pt x="0" y="27"/>
                          <a:pt x="0" y="60"/>
                        </a:cubicBezTo>
                        <a:cubicBezTo>
                          <a:pt x="0" y="98"/>
                          <a:pt x="31" y="157"/>
                          <a:pt x="107" y="157"/>
                        </a:cubicBezTo>
                        <a:cubicBezTo>
                          <a:pt x="185" y="157"/>
                          <a:pt x="208" y="95"/>
                          <a:pt x="208" y="60"/>
                        </a:cubicBezTo>
                        <a:cubicBezTo>
                          <a:pt x="208" y="27"/>
                          <a:pt x="180" y="0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59" name="淘宝店chenying0907出品 51"/>
                  <p:cNvSpPr>
                    <a:spLocks/>
                  </p:cNvSpPr>
                  <p:nvPr/>
                </p:nvSpPr>
                <p:spPr bwMode="auto">
                  <a:xfrm>
                    <a:off x="8709025" y="3605213"/>
                    <a:ext cx="123825" cy="157163"/>
                  </a:xfrm>
                  <a:custGeom>
                    <a:avLst/>
                    <a:gdLst>
                      <a:gd name="T0" fmla="*/ 12 w 57"/>
                      <a:gd name="T1" fmla="*/ 72 h 72"/>
                      <a:gd name="T2" fmla="*/ 27 w 57"/>
                      <a:gd name="T3" fmla="*/ 0 h 72"/>
                      <a:gd name="T4" fmla="*/ 57 w 57"/>
                      <a:gd name="T5" fmla="*/ 6 h 72"/>
                      <a:gd name="T6" fmla="*/ 12 w 57"/>
                      <a:gd name="T7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72">
                        <a:moveTo>
                          <a:pt x="12" y="72"/>
                        </a:moveTo>
                        <a:cubicBezTo>
                          <a:pt x="0" y="48"/>
                          <a:pt x="7" y="20"/>
                          <a:pt x="27" y="0"/>
                        </a:cubicBezTo>
                        <a:cubicBezTo>
                          <a:pt x="57" y="6"/>
                          <a:pt x="57" y="6"/>
                          <a:pt x="57" y="6"/>
                        </a:cubicBezTo>
                        <a:cubicBezTo>
                          <a:pt x="29" y="21"/>
                          <a:pt x="12" y="37"/>
                          <a:pt x="12" y="72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39" name="组合 138"/>
                <p:cNvGrpSpPr/>
                <p:nvPr/>
              </p:nvGrpSpPr>
              <p:grpSpPr>
                <a:xfrm>
                  <a:off x="5689946" y="853222"/>
                  <a:ext cx="527311" cy="436958"/>
                  <a:chOff x="5689946" y="853222"/>
                  <a:chExt cx="527311" cy="436958"/>
                </a:xfrm>
              </p:grpSpPr>
              <p:sp>
                <p:nvSpPr>
                  <p:cNvPr id="60" name="淘宝店chenying0907出品 52"/>
                  <p:cNvSpPr>
                    <a:spLocks/>
                  </p:cNvSpPr>
                  <p:nvPr/>
                </p:nvSpPr>
                <p:spPr bwMode="auto">
                  <a:xfrm>
                    <a:off x="5689946" y="875842"/>
                    <a:ext cx="509455" cy="414338"/>
                  </a:xfrm>
                  <a:custGeom>
                    <a:avLst/>
                    <a:gdLst>
                      <a:gd name="T0" fmla="*/ 312 w 312"/>
                      <a:gd name="T1" fmla="*/ 86 h 253"/>
                      <a:gd name="T2" fmla="*/ 305 w 312"/>
                      <a:gd name="T3" fmla="*/ 75 h 253"/>
                      <a:gd name="T4" fmla="*/ 79 w 312"/>
                      <a:gd name="T5" fmla="*/ 226 h 253"/>
                      <a:gd name="T6" fmla="*/ 28 w 312"/>
                      <a:gd name="T7" fmla="*/ 214 h 253"/>
                      <a:gd name="T8" fmla="*/ 35 w 312"/>
                      <a:gd name="T9" fmla="*/ 162 h 253"/>
                      <a:gd name="T10" fmla="*/ 262 w 312"/>
                      <a:gd name="T11" fmla="*/ 11 h 253"/>
                      <a:gd name="T12" fmla="*/ 254 w 312"/>
                      <a:gd name="T13" fmla="*/ 0 h 253"/>
                      <a:gd name="T14" fmla="*/ 26 w 312"/>
                      <a:gd name="T15" fmla="*/ 153 h 253"/>
                      <a:gd name="T16" fmla="*/ 15 w 312"/>
                      <a:gd name="T17" fmla="*/ 222 h 253"/>
                      <a:gd name="T18" fmla="*/ 83 w 312"/>
                      <a:gd name="T19" fmla="*/ 239 h 253"/>
                      <a:gd name="T20" fmla="*/ 312 w 312"/>
                      <a:gd name="T21" fmla="*/ 86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12" h="253">
                        <a:moveTo>
                          <a:pt x="312" y="86"/>
                        </a:moveTo>
                        <a:cubicBezTo>
                          <a:pt x="305" y="75"/>
                          <a:pt x="305" y="75"/>
                          <a:pt x="305" y="75"/>
                        </a:cubicBezTo>
                        <a:cubicBezTo>
                          <a:pt x="79" y="226"/>
                          <a:pt x="79" y="226"/>
                          <a:pt x="79" y="226"/>
                        </a:cubicBezTo>
                        <a:cubicBezTo>
                          <a:pt x="63" y="237"/>
                          <a:pt x="40" y="231"/>
                          <a:pt x="28" y="214"/>
                        </a:cubicBezTo>
                        <a:cubicBezTo>
                          <a:pt x="16" y="196"/>
                          <a:pt x="19" y="173"/>
                          <a:pt x="35" y="162"/>
                        </a:cubicBezTo>
                        <a:cubicBezTo>
                          <a:pt x="262" y="11"/>
                          <a:pt x="262" y="11"/>
                          <a:pt x="262" y="11"/>
                        </a:cubicBezTo>
                        <a:cubicBezTo>
                          <a:pt x="254" y="0"/>
                          <a:pt x="254" y="0"/>
                          <a:pt x="254" y="0"/>
                        </a:cubicBezTo>
                        <a:cubicBezTo>
                          <a:pt x="26" y="153"/>
                          <a:pt x="26" y="153"/>
                          <a:pt x="26" y="153"/>
                        </a:cubicBezTo>
                        <a:cubicBezTo>
                          <a:pt x="4" y="167"/>
                          <a:pt x="0" y="198"/>
                          <a:pt x="15" y="222"/>
                        </a:cubicBezTo>
                        <a:cubicBezTo>
                          <a:pt x="31" y="246"/>
                          <a:pt x="62" y="253"/>
                          <a:pt x="83" y="239"/>
                        </a:cubicBezTo>
                        <a:lnTo>
                          <a:pt x="312" y="86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1" name="淘宝店chenying0907出品 53"/>
                  <p:cNvSpPr>
                    <a:spLocks/>
                  </p:cNvSpPr>
                  <p:nvPr/>
                </p:nvSpPr>
                <p:spPr bwMode="auto">
                  <a:xfrm>
                    <a:off x="6076800" y="853222"/>
                    <a:ext cx="140457" cy="192881"/>
                  </a:xfrm>
                  <a:custGeom>
                    <a:avLst/>
                    <a:gdLst>
                      <a:gd name="T0" fmla="*/ 80 w 86"/>
                      <a:gd name="T1" fmla="*/ 115 h 118"/>
                      <a:gd name="T2" fmla="*/ 68 w 86"/>
                      <a:gd name="T3" fmla="*/ 113 h 118"/>
                      <a:gd name="T4" fmla="*/ 3 w 86"/>
                      <a:gd name="T5" fmla="*/ 16 h 118"/>
                      <a:gd name="T6" fmla="*/ 6 w 86"/>
                      <a:gd name="T7" fmla="*/ 3 h 118"/>
                      <a:gd name="T8" fmla="*/ 19 w 86"/>
                      <a:gd name="T9" fmla="*/ 6 h 118"/>
                      <a:gd name="T10" fmla="*/ 83 w 86"/>
                      <a:gd name="T11" fmla="*/ 102 h 118"/>
                      <a:gd name="T12" fmla="*/ 80 w 86"/>
                      <a:gd name="T13" fmla="*/ 115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6" h="118">
                        <a:moveTo>
                          <a:pt x="80" y="115"/>
                        </a:moveTo>
                        <a:cubicBezTo>
                          <a:pt x="76" y="118"/>
                          <a:pt x="70" y="117"/>
                          <a:pt x="68" y="113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0" y="12"/>
                          <a:pt x="1" y="6"/>
                          <a:pt x="6" y="3"/>
                        </a:cubicBezTo>
                        <a:cubicBezTo>
                          <a:pt x="10" y="0"/>
                          <a:pt x="16" y="2"/>
                          <a:pt x="19" y="6"/>
                        </a:cubicBezTo>
                        <a:cubicBezTo>
                          <a:pt x="83" y="102"/>
                          <a:pt x="83" y="102"/>
                          <a:pt x="83" y="102"/>
                        </a:cubicBezTo>
                        <a:cubicBezTo>
                          <a:pt x="86" y="107"/>
                          <a:pt x="85" y="112"/>
                          <a:pt x="80" y="115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2" name="淘宝店chenying0907出品 54"/>
                  <p:cNvSpPr>
                    <a:spLocks/>
                  </p:cNvSpPr>
                  <p:nvPr/>
                </p:nvSpPr>
                <p:spPr bwMode="auto">
                  <a:xfrm>
                    <a:off x="5756604" y="985380"/>
                    <a:ext cx="385662" cy="252413"/>
                  </a:xfrm>
                  <a:custGeom>
                    <a:avLst/>
                    <a:gdLst>
                      <a:gd name="T0" fmla="*/ 236 w 236"/>
                      <a:gd name="T1" fmla="*/ 13 h 154"/>
                      <a:gd name="T2" fmla="*/ 227 w 236"/>
                      <a:gd name="T3" fmla="*/ 0 h 154"/>
                      <a:gd name="T4" fmla="*/ 25 w 236"/>
                      <a:gd name="T5" fmla="*/ 135 h 154"/>
                      <a:gd name="T6" fmla="*/ 0 w 236"/>
                      <a:gd name="T7" fmla="*/ 136 h 154"/>
                      <a:gd name="T8" fmla="*/ 1 w 236"/>
                      <a:gd name="T9" fmla="*/ 138 h 154"/>
                      <a:gd name="T10" fmla="*/ 36 w 236"/>
                      <a:gd name="T11" fmla="*/ 146 h 154"/>
                      <a:gd name="T12" fmla="*/ 236 w 236"/>
                      <a:gd name="T13" fmla="*/ 13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6" h="154">
                        <a:moveTo>
                          <a:pt x="236" y="13"/>
                        </a:moveTo>
                        <a:cubicBezTo>
                          <a:pt x="227" y="0"/>
                          <a:pt x="227" y="0"/>
                          <a:pt x="227" y="0"/>
                        </a:cubicBezTo>
                        <a:cubicBezTo>
                          <a:pt x="25" y="135"/>
                          <a:pt x="25" y="135"/>
                          <a:pt x="25" y="135"/>
                        </a:cubicBezTo>
                        <a:cubicBezTo>
                          <a:pt x="17" y="140"/>
                          <a:pt x="8" y="140"/>
                          <a:pt x="0" y="136"/>
                        </a:cubicBezTo>
                        <a:cubicBezTo>
                          <a:pt x="0" y="137"/>
                          <a:pt x="0" y="137"/>
                          <a:pt x="1" y="138"/>
                        </a:cubicBezTo>
                        <a:cubicBezTo>
                          <a:pt x="9" y="150"/>
                          <a:pt x="25" y="154"/>
                          <a:pt x="36" y="146"/>
                        </a:cubicBezTo>
                        <a:lnTo>
                          <a:pt x="236" y="13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63" name="淘宝店chenying0907出品 55"/>
                <p:cNvSpPr>
                  <a:spLocks noEditPoints="1"/>
                </p:cNvSpPr>
                <p:nvPr/>
              </p:nvSpPr>
              <p:spPr bwMode="auto">
                <a:xfrm>
                  <a:off x="5442361" y="1206836"/>
                  <a:ext cx="222589" cy="390525"/>
                </a:xfrm>
                <a:custGeom>
                  <a:avLst/>
                  <a:gdLst>
                    <a:gd name="T0" fmla="*/ 59 w 136"/>
                    <a:gd name="T1" fmla="*/ 203 h 239"/>
                    <a:gd name="T2" fmla="*/ 54 w 136"/>
                    <a:gd name="T3" fmla="*/ 203 h 239"/>
                    <a:gd name="T4" fmla="*/ 54 w 136"/>
                    <a:gd name="T5" fmla="*/ 239 h 239"/>
                    <a:gd name="T6" fmla="*/ 72 w 136"/>
                    <a:gd name="T7" fmla="*/ 226 h 239"/>
                    <a:gd name="T8" fmla="*/ 59 w 136"/>
                    <a:gd name="T9" fmla="*/ 203 h 239"/>
                    <a:gd name="T10" fmla="*/ 54 w 136"/>
                    <a:gd name="T11" fmla="*/ 187 h 239"/>
                    <a:gd name="T12" fmla="*/ 54 w 136"/>
                    <a:gd name="T13" fmla="*/ 82 h 239"/>
                    <a:gd name="T14" fmla="*/ 81 w 136"/>
                    <a:gd name="T15" fmla="*/ 74 h 239"/>
                    <a:gd name="T16" fmla="*/ 97 w 136"/>
                    <a:gd name="T17" fmla="*/ 13 h 239"/>
                    <a:gd name="T18" fmla="*/ 114 w 136"/>
                    <a:gd name="T19" fmla="*/ 2 h 239"/>
                    <a:gd name="T20" fmla="*/ 124 w 136"/>
                    <a:gd name="T21" fmla="*/ 20 h 239"/>
                    <a:gd name="T22" fmla="*/ 109 w 136"/>
                    <a:gd name="T23" fmla="*/ 81 h 239"/>
                    <a:gd name="T24" fmla="*/ 130 w 136"/>
                    <a:gd name="T25" fmla="*/ 134 h 239"/>
                    <a:gd name="T26" fmla="*/ 122 w 136"/>
                    <a:gd name="T27" fmla="*/ 164 h 239"/>
                    <a:gd name="T28" fmla="*/ 122 w 136"/>
                    <a:gd name="T29" fmla="*/ 164 h 239"/>
                    <a:gd name="T30" fmla="*/ 136 w 136"/>
                    <a:gd name="T31" fmla="*/ 187 h 239"/>
                    <a:gd name="T32" fmla="*/ 131 w 136"/>
                    <a:gd name="T33" fmla="*/ 207 h 239"/>
                    <a:gd name="T34" fmla="*/ 54 w 136"/>
                    <a:gd name="T35" fmla="*/ 187 h 239"/>
                    <a:gd name="T36" fmla="*/ 54 w 136"/>
                    <a:gd name="T37" fmla="*/ 203 h 239"/>
                    <a:gd name="T38" fmla="*/ 36 w 136"/>
                    <a:gd name="T39" fmla="*/ 216 h 239"/>
                    <a:gd name="T40" fmla="*/ 50 w 136"/>
                    <a:gd name="T41" fmla="*/ 239 h 239"/>
                    <a:gd name="T42" fmla="*/ 54 w 136"/>
                    <a:gd name="T43" fmla="*/ 239 h 239"/>
                    <a:gd name="T44" fmla="*/ 54 w 136"/>
                    <a:gd name="T45" fmla="*/ 203 h 239"/>
                    <a:gd name="T46" fmla="*/ 54 w 136"/>
                    <a:gd name="T47" fmla="*/ 82 h 239"/>
                    <a:gd name="T48" fmla="*/ 54 w 136"/>
                    <a:gd name="T49" fmla="*/ 187 h 239"/>
                    <a:gd name="T50" fmla="*/ 0 w 136"/>
                    <a:gd name="T51" fmla="*/ 173 h 239"/>
                    <a:gd name="T52" fmla="*/ 5 w 136"/>
                    <a:gd name="T53" fmla="*/ 152 h 239"/>
                    <a:gd name="T54" fmla="*/ 29 w 136"/>
                    <a:gd name="T55" fmla="*/ 140 h 239"/>
                    <a:gd name="T56" fmla="*/ 37 w 136"/>
                    <a:gd name="T57" fmla="*/ 109 h 239"/>
                    <a:gd name="T58" fmla="*/ 54 w 136"/>
                    <a:gd name="T59" fmla="*/ 82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36" h="239">
                      <a:moveTo>
                        <a:pt x="59" y="203"/>
                      </a:moveTo>
                      <a:cubicBezTo>
                        <a:pt x="57" y="203"/>
                        <a:pt x="56" y="203"/>
                        <a:pt x="54" y="203"/>
                      </a:cubicBezTo>
                      <a:cubicBezTo>
                        <a:pt x="54" y="239"/>
                        <a:pt x="54" y="239"/>
                        <a:pt x="54" y="239"/>
                      </a:cubicBezTo>
                      <a:cubicBezTo>
                        <a:pt x="62" y="239"/>
                        <a:pt x="70" y="234"/>
                        <a:pt x="72" y="226"/>
                      </a:cubicBezTo>
                      <a:cubicBezTo>
                        <a:pt x="74" y="216"/>
                        <a:pt x="69" y="206"/>
                        <a:pt x="59" y="203"/>
                      </a:cubicBezTo>
                      <a:close/>
                      <a:moveTo>
                        <a:pt x="54" y="187"/>
                      </a:moveTo>
                      <a:cubicBezTo>
                        <a:pt x="54" y="82"/>
                        <a:pt x="54" y="82"/>
                        <a:pt x="54" y="82"/>
                      </a:cubicBezTo>
                      <a:cubicBezTo>
                        <a:pt x="62" y="76"/>
                        <a:pt x="71" y="74"/>
                        <a:pt x="81" y="74"/>
                      </a:cubicBezTo>
                      <a:cubicBezTo>
                        <a:pt x="97" y="13"/>
                        <a:pt x="97" y="13"/>
                        <a:pt x="97" y="13"/>
                      </a:cubicBezTo>
                      <a:cubicBezTo>
                        <a:pt x="99" y="5"/>
                        <a:pt x="107" y="0"/>
                        <a:pt x="114" y="2"/>
                      </a:cubicBezTo>
                      <a:cubicBezTo>
                        <a:pt x="122" y="4"/>
                        <a:pt x="126" y="12"/>
                        <a:pt x="124" y="20"/>
                      </a:cubicBezTo>
                      <a:cubicBezTo>
                        <a:pt x="109" y="81"/>
                        <a:pt x="109" y="81"/>
                        <a:pt x="109" y="81"/>
                      </a:cubicBezTo>
                      <a:cubicBezTo>
                        <a:pt x="125" y="90"/>
                        <a:pt x="136" y="109"/>
                        <a:pt x="130" y="134"/>
                      </a:cubicBezTo>
                      <a:cubicBezTo>
                        <a:pt x="130" y="134"/>
                        <a:pt x="125" y="154"/>
                        <a:pt x="122" y="164"/>
                      </a:cubicBezTo>
                      <a:cubicBezTo>
                        <a:pt x="122" y="164"/>
                        <a:pt x="122" y="164"/>
                        <a:pt x="122" y="164"/>
                      </a:cubicBezTo>
                      <a:cubicBezTo>
                        <a:pt x="118" y="178"/>
                        <a:pt x="136" y="187"/>
                        <a:pt x="136" y="187"/>
                      </a:cubicBezTo>
                      <a:cubicBezTo>
                        <a:pt x="131" y="207"/>
                        <a:pt x="131" y="207"/>
                        <a:pt x="131" y="207"/>
                      </a:cubicBezTo>
                      <a:lnTo>
                        <a:pt x="54" y="187"/>
                      </a:lnTo>
                      <a:close/>
                      <a:moveTo>
                        <a:pt x="54" y="203"/>
                      </a:moveTo>
                      <a:cubicBezTo>
                        <a:pt x="46" y="203"/>
                        <a:pt x="38" y="208"/>
                        <a:pt x="36" y="216"/>
                      </a:cubicBezTo>
                      <a:cubicBezTo>
                        <a:pt x="34" y="226"/>
                        <a:pt x="40" y="236"/>
                        <a:pt x="50" y="239"/>
                      </a:cubicBezTo>
                      <a:cubicBezTo>
                        <a:pt x="51" y="239"/>
                        <a:pt x="53" y="239"/>
                        <a:pt x="54" y="239"/>
                      </a:cubicBezTo>
                      <a:cubicBezTo>
                        <a:pt x="54" y="203"/>
                        <a:pt x="54" y="203"/>
                        <a:pt x="54" y="203"/>
                      </a:cubicBezTo>
                      <a:close/>
                      <a:moveTo>
                        <a:pt x="54" y="82"/>
                      </a:moveTo>
                      <a:cubicBezTo>
                        <a:pt x="54" y="187"/>
                        <a:pt x="54" y="187"/>
                        <a:pt x="54" y="187"/>
                      </a:cubicBezTo>
                      <a:cubicBezTo>
                        <a:pt x="0" y="173"/>
                        <a:pt x="0" y="173"/>
                        <a:pt x="0" y="173"/>
                      </a:cubicBezTo>
                      <a:cubicBezTo>
                        <a:pt x="5" y="152"/>
                        <a:pt x="5" y="152"/>
                        <a:pt x="5" y="152"/>
                      </a:cubicBezTo>
                      <a:cubicBezTo>
                        <a:pt x="5" y="152"/>
                        <a:pt x="25" y="154"/>
                        <a:pt x="29" y="140"/>
                      </a:cubicBezTo>
                      <a:cubicBezTo>
                        <a:pt x="32" y="128"/>
                        <a:pt x="37" y="109"/>
                        <a:pt x="37" y="109"/>
                      </a:cubicBezTo>
                      <a:cubicBezTo>
                        <a:pt x="40" y="97"/>
                        <a:pt x="46" y="88"/>
                        <a:pt x="54" y="8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" name="淘宝店chenying0907出品 56"/>
                <p:cNvSpPr>
                  <a:spLocks noEditPoints="1"/>
                </p:cNvSpPr>
                <p:nvPr/>
              </p:nvSpPr>
              <p:spPr bwMode="auto">
                <a:xfrm>
                  <a:off x="5240008" y="2024796"/>
                  <a:ext cx="416610" cy="453629"/>
                </a:xfrm>
                <a:custGeom>
                  <a:avLst/>
                  <a:gdLst>
                    <a:gd name="T0" fmla="*/ 198 w 255"/>
                    <a:gd name="T1" fmla="*/ 128 h 277"/>
                    <a:gd name="T2" fmla="*/ 191 w 255"/>
                    <a:gd name="T3" fmla="*/ 158 h 277"/>
                    <a:gd name="T4" fmla="*/ 191 w 255"/>
                    <a:gd name="T5" fmla="*/ 185 h 277"/>
                    <a:gd name="T6" fmla="*/ 196 w 255"/>
                    <a:gd name="T7" fmla="*/ 187 h 277"/>
                    <a:gd name="T8" fmla="*/ 218 w 255"/>
                    <a:gd name="T9" fmla="*/ 218 h 277"/>
                    <a:gd name="T10" fmla="*/ 191 w 255"/>
                    <a:gd name="T11" fmla="*/ 201 h 277"/>
                    <a:gd name="T12" fmla="*/ 191 w 255"/>
                    <a:gd name="T13" fmla="*/ 55 h 277"/>
                    <a:gd name="T14" fmla="*/ 218 w 255"/>
                    <a:gd name="T15" fmla="*/ 38 h 277"/>
                    <a:gd name="T16" fmla="*/ 196 w 255"/>
                    <a:gd name="T17" fmla="*/ 69 h 277"/>
                    <a:gd name="T18" fmla="*/ 191 w 255"/>
                    <a:gd name="T19" fmla="*/ 71 h 277"/>
                    <a:gd name="T20" fmla="*/ 249 w 255"/>
                    <a:gd name="T21" fmla="*/ 121 h 277"/>
                    <a:gd name="T22" fmla="*/ 211 w 255"/>
                    <a:gd name="T23" fmla="*/ 128 h 277"/>
                    <a:gd name="T24" fmla="*/ 249 w 255"/>
                    <a:gd name="T25" fmla="*/ 134 h 277"/>
                    <a:gd name="T26" fmla="*/ 249 w 255"/>
                    <a:gd name="T27" fmla="*/ 121 h 277"/>
                    <a:gd name="T28" fmla="*/ 132 w 255"/>
                    <a:gd name="T29" fmla="*/ 277 h 277"/>
                    <a:gd name="T30" fmla="*/ 167 w 255"/>
                    <a:gd name="T31" fmla="*/ 186 h 277"/>
                    <a:gd name="T32" fmla="*/ 191 w 255"/>
                    <a:gd name="T33" fmla="*/ 98 h 277"/>
                    <a:gd name="T34" fmla="*/ 127 w 255"/>
                    <a:gd name="T35" fmla="*/ 72 h 277"/>
                    <a:gd name="T36" fmla="*/ 183 w 255"/>
                    <a:gd name="T37" fmla="*/ 128 h 277"/>
                    <a:gd name="T38" fmla="*/ 156 w 255"/>
                    <a:gd name="T39" fmla="*/ 176 h 277"/>
                    <a:gd name="T40" fmla="*/ 153 w 255"/>
                    <a:gd name="T41" fmla="*/ 214 h 277"/>
                    <a:gd name="T42" fmla="*/ 127 w 255"/>
                    <a:gd name="T43" fmla="*/ 277 h 277"/>
                    <a:gd name="T44" fmla="*/ 191 w 255"/>
                    <a:gd name="T45" fmla="*/ 71 h 277"/>
                    <a:gd name="T46" fmla="*/ 186 w 255"/>
                    <a:gd name="T47" fmla="*/ 60 h 277"/>
                    <a:gd name="T48" fmla="*/ 191 w 255"/>
                    <a:gd name="T49" fmla="*/ 185 h 277"/>
                    <a:gd name="T50" fmla="*/ 186 w 255"/>
                    <a:gd name="T51" fmla="*/ 196 h 277"/>
                    <a:gd name="T52" fmla="*/ 191 w 255"/>
                    <a:gd name="T53" fmla="*/ 185 h 277"/>
                    <a:gd name="T54" fmla="*/ 127 w 255"/>
                    <a:gd name="T55" fmla="*/ 0 h 277"/>
                    <a:gd name="T56" fmla="*/ 134 w 255"/>
                    <a:gd name="T57" fmla="*/ 7 h 277"/>
                    <a:gd name="T58" fmla="*/ 128 w 255"/>
                    <a:gd name="T59" fmla="*/ 45 h 277"/>
                    <a:gd name="T60" fmla="*/ 127 w 255"/>
                    <a:gd name="T61" fmla="*/ 45 h 277"/>
                    <a:gd name="T62" fmla="*/ 64 w 255"/>
                    <a:gd name="T63" fmla="*/ 97 h 277"/>
                    <a:gd name="T64" fmla="*/ 89 w 255"/>
                    <a:gd name="T65" fmla="*/ 187 h 277"/>
                    <a:gd name="T66" fmla="*/ 124 w 255"/>
                    <a:gd name="T67" fmla="*/ 277 h 277"/>
                    <a:gd name="T68" fmla="*/ 127 w 255"/>
                    <a:gd name="T69" fmla="*/ 214 h 277"/>
                    <a:gd name="T70" fmla="*/ 103 w 255"/>
                    <a:gd name="T71" fmla="*/ 183 h 277"/>
                    <a:gd name="T72" fmla="*/ 71 w 255"/>
                    <a:gd name="T73" fmla="*/ 128 h 277"/>
                    <a:gd name="T74" fmla="*/ 127 w 255"/>
                    <a:gd name="T75" fmla="*/ 72 h 277"/>
                    <a:gd name="T76" fmla="*/ 127 w 255"/>
                    <a:gd name="T77" fmla="*/ 57 h 277"/>
                    <a:gd name="T78" fmla="*/ 127 w 255"/>
                    <a:gd name="T79" fmla="*/ 0 h 277"/>
                    <a:gd name="T80" fmla="*/ 121 w 255"/>
                    <a:gd name="T81" fmla="*/ 38 h 277"/>
                    <a:gd name="T82" fmla="*/ 127 w 255"/>
                    <a:gd name="T83" fmla="*/ 0 h 277"/>
                    <a:gd name="T84" fmla="*/ 64 w 255"/>
                    <a:gd name="T85" fmla="*/ 185 h 277"/>
                    <a:gd name="T86" fmla="*/ 69 w 255"/>
                    <a:gd name="T87" fmla="*/ 196 h 277"/>
                    <a:gd name="T88" fmla="*/ 64 w 255"/>
                    <a:gd name="T89" fmla="*/ 71 h 277"/>
                    <a:gd name="T90" fmla="*/ 69 w 255"/>
                    <a:gd name="T91" fmla="*/ 60 h 277"/>
                    <a:gd name="T92" fmla="*/ 64 w 255"/>
                    <a:gd name="T93" fmla="*/ 71 h 277"/>
                    <a:gd name="T94" fmla="*/ 57 w 255"/>
                    <a:gd name="T95" fmla="*/ 128 h 277"/>
                    <a:gd name="T96" fmla="*/ 64 w 255"/>
                    <a:gd name="T97" fmla="*/ 97 h 277"/>
                    <a:gd name="T98" fmla="*/ 64 w 255"/>
                    <a:gd name="T99" fmla="*/ 71 h 277"/>
                    <a:gd name="T100" fmla="*/ 60 w 255"/>
                    <a:gd name="T101" fmla="*/ 69 h 277"/>
                    <a:gd name="T102" fmla="*/ 38 w 255"/>
                    <a:gd name="T103" fmla="*/ 38 h 277"/>
                    <a:gd name="T104" fmla="*/ 64 w 255"/>
                    <a:gd name="T105" fmla="*/ 55 h 277"/>
                    <a:gd name="T106" fmla="*/ 64 w 255"/>
                    <a:gd name="T107" fmla="*/ 201 h 277"/>
                    <a:gd name="T108" fmla="*/ 38 w 255"/>
                    <a:gd name="T109" fmla="*/ 218 h 277"/>
                    <a:gd name="T110" fmla="*/ 60 w 255"/>
                    <a:gd name="T111" fmla="*/ 187 h 277"/>
                    <a:gd name="T112" fmla="*/ 64 w 255"/>
                    <a:gd name="T113" fmla="*/ 185 h 277"/>
                    <a:gd name="T114" fmla="*/ 45 w 255"/>
                    <a:gd name="T115" fmla="*/ 128 h 277"/>
                    <a:gd name="T116" fmla="*/ 7 w 255"/>
                    <a:gd name="T117" fmla="*/ 121 h 277"/>
                    <a:gd name="T118" fmla="*/ 7 w 255"/>
                    <a:gd name="T119" fmla="*/ 134 h 277"/>
                    <a:gd name="T120" fmla="*/ 45 w 255"/>
                    <a:gd name="T121" fmla="*/ 128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55" h="277">
                      <a:moveTo>
                        <a:pt x="191" y="158"/>
                      </a:moveTo>
                      <a:cubicBezTo>
                        <a:pt x="195" y="149"/>
                        <a:pt x="198" y="139"/>
                        <a:pt x="198" y="128"/>
                      </a:cubicBezTo>
                      <a:cubicBezTo>
                        <a:pt x="198" y="117"/>
                        <a:pt x="195" y="107"/>
                        <a:pt x="191" y="98"/>
                      </a:cubicBezTo>
                      <a:cubicBezTo>
                        <a:pt x="191" y="158"/>
                        <a:pt x="191" y="158"/>
                        <a:pt x="191" y="158"/>
                      </a:cubicBezTo>
                      <a:close/>
                      <a:moveTo>
                        <a:pt x="191" y="201"/>
                      </a:moveTo>
                      <a:cubicBezTo>
                        <a:pt x="191" y="185"/>
                        <a:pt x="191" y="185"/>
                        <a:pt x="191" y="185"/>
                      </a:cubicBezTo>
                      <a:cubicBezTo>
                        <a:pt x="193" y="185"/>
                        <a:pt x="194" y="185"/>
                        <a:pt x="196" y="187"/>
                      </a:cubicBezTo>
                      <a:cubicBezTo>
                        <a:pt x="196" y="187"/>
                        <a:pt x="196" y="187"/>
                        <a:pt x="196" y="187"/>
                      </a:cubicBezTo>
                      <a:cubicBezTo>
                        <a:pt x="218" y="209"/>
                        <a:pt x="218" y="209"/>
                        <a:pt x="218" y="209"/>
                      </a:cubicBezTo>
                      <a:cubicBezTo>
                        <a:pt x="220" y="211"/>
                        <a:pt x="220" y="216"/>
                        <a:pt x="218" y="218"/>
                      </a:cubicBezTo>
                      <a:cubicBezTo>
                        <a:pt x="215" y="221"/>
                        <a:pt x="211" y="221"/>
                        <a:pt x="209" y="218"/>
                      </a:cubicBezTo>
                      <a:cubicBezTo>
                        <a:pt x="191" y="201"/>
                        <a:pt x="191" y="201"/>
                        <a:pt x="191" y="201"/>
                      </a:cubicBezTo>
                      <a:close/>
                      <a:moveTo>
                        <a:pt x="191" y="71"/>
                      </a:moveTo>
                      <a:cubicBezTo>
                        <a:pt x="191" y="55"/>
                        <a:pt x="191" y="55"/>
                        <a:pt x="191" y="55"/>
                      </a:cubicBezTo>
                      <a:cubicBezTo>
                        <a:pt x="209" y="38"/>
                        <a:pt x="209" y="38"/>
                        <a:pt x="209" y="38"/>
                      </a:cubicBezTo>
                      <a:cubicBezTo>
                        <a:pt x="211" y="35"/>
                        <a:pt x="215" y="35"/>
                        <a:pt x="218" y="38"/>
                      </a:cubicBezTo>
                      <a:cubicBezTo>
                        <a:pt x="220" y="40"/>
                        <a:pt x="220" y="44"/>
                        <a:pt x="218" y="47"/>
                      </a:cubicBezTo>
                      <a:cubicBezTo>
                        <a:pt x="196" y="69"/>
                        <a:pt x="196" y="69"/>
                        <a:pt x="196" y="69"/>
                      </a:cubicBezTo>
                      <a:cubicBezTo>
                        <a:pt x="196" y="69"/>
                        <a:pt x="196" y="69"/>
                        <a:pt x="196" y="69"/>
                      </a:cubicBezTo>
                      <a:cubicBezTo>
                        <a:pt x="194" y="71"/>
                        <a:pt x="193" y="71"/>
                        <a:pt x="191" y="71"/>
                      </a:cubicBezTo>
                      <a:close/>
                      <a:moveTo>
                        <a:pt x="249" y="121"/>
                      </a:moveTo>
                      <a:cubicBezTo>
                        <a:pt x="249" y="121"/>
                        <a:pt x="249" y="121"/>
                        <a:pt x="249" y="121"/>
                      </a:cubicBezTo>
                      <a:cubicBezTo>
                        <a:pt x="217" y="121"/>
                        <a:pt x="217" y="121"/>
                        <a:pt x="217" y="121"/>
                      </a:cubicBezTo>
                      <a:cubicBezTo>
                        <a:pt x="214" y="121"/>
                        <a:pt x="211" y="124"/>
                        <a:pt x="211" y="128"/>
                      </a:cubicBezTo>
                      <a:cubicBezTo>
                        <a:pt x="211" y="132"/>
                        <a:pt x="214" y="134"/>
                        <a:pt x="217" y="134"/>
                      </a:cubicBezTo>
                      <a:cubicBezTo>
                        <a:pt x="249" y="134"/>
                        <a:pt x="249" y="134"/>
                        <a:pt x="249" y="134"/>
                      </a:cubicBezTo>
                      <a:cubicBezTo>
                        <a:pt x="252" y="134"/>
                        <a:pt x="255" y="132"/>
                        <a:pt x="255" y="128"/>
                      </a:cubicBezTo>
                      <a:cubicBezTo>
                        <a:pt x="255" y="124"/>
                        <a:pt x="252" y="121"/>
                        <a:pt x="249" y="121"/>
                      </a:cubicBezTo>
                      <a:close/>
                      <a:moveTo>
                        <a:pt x="127" y="277"/>
                      </a:moveTo>
                      <a:cubicBezTo>
                        <a:pt x="132" y="277"/>
                        <a:pt x="132" y="277"/>
                        <a:pt x="132" y="277"/>
                      </a:cubicBezTo>
                      <a:cubicBezTo>
                        <a:pt x="151" y="277"/>
                        <a:pt x="167" y="262"/>
                        <a:pt x="167" y="242"/>
                      </a:cubicBezTo>
                      <a:cubicBezTo>
                        <a:pt x="167" y="186"/>
                        <a:pt x="167" y="186"/>
                        <a:pt x="167" y="186"/>
                      </a:cubicBezTo>
                      <a:cubicBezTo>
                        <a:pt x="177" y="179"/>
                        <a:pt x="186" y="169"/>
                        <a:pt x="191" y="158"/>
                      </a:cubicBezTo>
                      <a:cubicBezTo>
                        <a:pt x="191" y="98"/>
                        <a:pt x="191" y="98"/>
                        <a:pt x="191" y="98"/>
                      </a:cubicBezTo>
                      <a:cubicBezTo>
                        <a:pt x="180" y="74"/>
                        <a:pt x="156" y="57"/>
                        <a:pt x="127" y="57"/>
                      </a:cubicBezTo>
                      <a:cubicBezTo>
                        <a:pt x="127" y="72"/>
                        <a:pt x="127" y="72"/>
                        <a:pt x="127" y="72"/>
                      </a:cubicBezTo>
                      <a:cubicBezTo>
                        <a:pt x="143" y="72"/>
                        <a:pt x="157" y="78"/>
                        <a:pt x="167" y="88"/>
                      </a:cubicBezTo>
                      <a:cubicBezTo>
                        <a:pt x="177" y="98"/>
                        <a:pt x="183" y="112"/>
                        <a:pt x="183" y="128"/>
                      </a:cubicBezTo>
                      <a:cubicBezTo>
                        <a:pt x="183" y="148"/>
                        <a:pt x="172" y="166"/>
                        <a:pt x="156" y="176"/>
                      </a:cubicBezTo>
                      <a:cubicBezTo>
                        <a:pt x="156" y="176"/>
                        <a:pt x="156" y="176"/>
                        <a:pt x="156" y="176"/>
                      </a:cubicBezTo>
                      <a:cubicBezTo>
                        <a:pt x="154" y="177"/>
                        <a:pt x="153" y="180"/>
                        <a:pt x="153" y="182"/>
                      </a:cubicBezTo>
                      <a:cubicBezTo>
                        <a:pt x="153" y="214"/>
                        <a:pt x="153" y="214"/>
                        <a:pt x="153" y="214"/>
                      </a:cubicBezTo>
                      <a:cubicBezTo>
                        <a:pt x="127" y="214"/>
                        <a:pt x="127" y="214"/>
                        <a:pt x="127" y="214"/>
                      </a:cubicBezTo>
                      <a:cubicBezTo>
                        <a:pt x="127" y="277"/>
                        <a:pt x="127" y="277"/>
                        <a:pt x="127" y="277"/>
                      </a:cubicBezTo>
                      <a:close/>
                      <a:moveTo>
                        <a:pt x="191" y="55"/>
                      </a:moveTo>
                      <a:cubicBezTo>
                        <a:pt x="191" y="71"/>
                        <a:pt x="191" y="71"/>
                        <a:pt x="191" y="71"/>
                      </a:cubicBezTo>
                      <a:cubicBezTo>
                        <a:pt x="189" y="71"/>
                        <a:pt x="188" y="71"/>
                        <a:pt x="186" y="69"/>
                      </a:cubicBezTo>
                      <a:cubicBezTo>
                        <a:pt x="184" y="67"/>
                        <a:pt x="184" y="63"/>
                        <a:pt x="186" y="60"/>
                      </a:cubicBezTo>
                      <a:cubicBezTo>
                        <a:pt x="191" y="55"/>
                        <a:pt x="191" y="55"/>
                        <a:pt x="191" y="55"/>
                      </a:cubicBezTo>
                      <a:close/>
                      <a:moveTo>
                        <a:pt x="191" y="185"/>
                      </a:moveTo>
                      <a:cubicBezTo>
                        <a:pt x="191" y="201"/>
                        <a:pt x="191" y="201"/>
                        <a:pt x="191" y="201"/>
                      </a:cubicBezTo>
                      <a:cubicBezTo>
                        <a:pt x="186" y="196"/>
                        <a:pt x="186" y="196"/>
                        <a:pt x="186" y="196"/>
                      </a:cubicBezTo>
                      <a:cubicBezTo>
                        <a:pt x="184" y="193"/>
                        <a:pt x="184" y="189"/>
                        <a:pt x="186" y="187"/>
                      </a:cubicBezTo>
                      <a:cubicBezTo>
                        <a:pt x="188" y="185"/>
                        <a:pt x="189" y="185"/>
                        <a:pt x="191" y="185"/>
                      </a:cubicBezTo>
                      <a:close/>
                      <a:moveTo>
                        <a:pt x="127" y="45"/>
                      </a:move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27" y="0"/>
                        <a:pt x="128" y="0"/>
                        <a:pt x="128" y="0"/>
                      </a:cubicBezTo>
                      <a:cubicBezTo>
                        <a:pt x="131" y="0"/>
                        <a:pt x="134" y="3"/>
                        <a:pt x="134" y="7"/>
                      </a:cubicBezTo>
                      <a:cubicBezTo>
                        <a:pt x="134" y="38"/>
                        <a:pt x="134" y="38"/>
                        <a:pt x="134" y="38"/>
                      </a:cubicBezTo>
                      <a:cubicBezTo>
                        <a:pt x="134" y="42"/>
                        <a:pt x="131" y="45"/>
                        <a:pt x="128" y="45"/>
                      </a:cubicBezTo>
                      <a:cubicBezTo>
                        <a:pt x="128" y="45"/>
                        <a:pt x="128" y="45"/>
                        <a:pt x="128" y="45"/>
                      </a:cubicBezTo>
                      <a:cubicBezTo>
                        <a:pt x="128" y="45"/>
                        <a:pt x="127" y="45"/>
                        <a:pt x="127" y="45"/>
                      </a:cubicBezTo>
                      <a:close/>
                      <a:moveTo>
                        <a:pt x="127" y="57"/>
                      </a:moveTo>
                      <a:cubicBezTo>
                        <a:pt x="99" y="57"/>
                        <a:pt x="75" y="74"/>
                        <a:pt x="64" y="97"/>
                      </a:cubicBezTo>
                      <a:cubicBezTo>
                        <a:pt x="64" y="159"/>
                        <a:pt x="64" y="159"/>
                        <a:pt x="64" y="159"/>
                      </a:cubicBezTo>
                      <a:cubicBezTo>
                        <a:pt x="70" y="170"/>
                        <a:pt x="78" y="180"/>
                        <a:pt x="89" y="187"/>
                      </a:cubicBezTo>
                      <a:cubicBezTo>
                        <a:pt x="89" y="242"/>
                        <a:pt x="89" y="242"/>
                        <a:pt x="89" y="242"/>
                      </a:cubicBezTo>
                      <a:cubicBezTo>
                        <a:pt x="89" y="262"/>
                        <a:pt x="104" y="277"/>
                        <a:pt x="124" y="277"/>
                      </a:cubicBezTo>
                      <a:cubicBezTo>
                        <a:pt x="127" y="277"/>
                        <a:pt x="127" y="277"/>
                        <a:pt x="127" y="277"/>
                      </a:cubicBezTo>
                      <a:cubicBezTo>
                        <a:pt x="127" y="214"/>
                        <a:pt x="127" y="214"/>
                        <a:pt x="127" y="214"/>
                      </a:cubicBezTo>
                      <a:cubicBezTo>
                        <a:pt x="103" y="214"/>
                        <a:pt x="103" y="214"/>
                        <a:pt x="103" y="214"/>
                      </a:cubicBezTo>
                      <a:cubicBezTo>
                        <a:pt x="103" y="183"/>
                        <a:pt x="103" y="183"/>
                        <a:pt x="103" y="183"/>
                      </a:cubicBezTo>
                      <a:cubicBezTo>
                        <a:pt x="103" y="180"/>
                        <a:pt x="102" y="178"/>
                        <a:pt x="100" y="176"/>
                      </a:cubicBezTo>
                      <a:cubicBezTo>
                        <a:pt x="83" y="167"/>
                        <a:pt x="71" y="149"/>
                        <a:pt x="71" y="128"/>
                      </a:cubicBezTo>
                      <a:cubicBezTo>
                        <a:pt x="71" y="112"/>
                        <a:pt x="78" y="98"/>
                        <a:pt x="88" y="88"/>
                      </a:cubicBezTo>
                      <a:cubicBezTo>
                        <a:pt x="98" y="78"/>
                        <a:pt x="112" y="72"/>
                        <a:pt x="127" y="72"/>
                      </a:cubicBezTo>
                      <a:cubicBezTo>
                        <a:pt x="127" y="72"/>
                        <a:pt x="127" y="72"/>
                        <a:pt x="127" y="72"/>
                      </a:cubicBezTo>
                      <a:cubicBezTo>
                        <a:pt x="127" y="57"/>
                        <a:pt x="127" y="57"/>
                        <a:pt x="127" y="57"/>
                      </a:cubicBezTo>
                      <a:cubicBezTo>
                        <a:pt x="127" y="57"/>
                        <a:pt x="127" y="57"/>
                        <a:pt x="127" y="57"/>
                      </a:cubicBezTo>
                      <a:close/>
                      <a:moveTo>
                        <a:pt x="127" y="0"/>
                      </a:moveTo>
                      <a:cubicBezTo>
                        <a:pt x="127" y="45"/>
                        <a:pt x="127" y="45"/>
                        <a:pt x="127" y="45"/>
                      </a:cubicBezTo>
                      <a:cubicBezTo>
                        <a:pt x="124" y="45"/>
                        <a:pt x="121" y="42"/>
                        <a:pt x="121" y="38"/>
                      </a:cubicBezTo>
                      <a:cubicBezTo>
                        <a:pt x="121" y="7"/>
                        <a:pt x="121" y="7"/>
                        <a:pt x="121" y="7"/>
                      </a:cubicBezTo>
                      <a:cubicBezTo>
                        <a:pt x="121" y="4"/>
                        <a:pt x="124" y="1"/>
                        <a:pt x="127" y="0"/>
                      </a:cubicBezTo>
                      <a:close/>
                      <a:moveTo>
                        <a:pt x="64" y="201"/>
                      </a:moveTo>
                      <a:cubicBezTo>
                        <a:pt x="64" y="185"/>
                        <a:pt x="64" y="185"/>
                        <a:pt x="64" y="185"/>
                      </a:cubicBezTo>
                      <a:cubicBezTo>
                        <a:pt x="66" y="185"/>
                        <a:pt x="68" y="185"/>
                        <a:pt x="69" y="187"/>
                      </a:cubicBezTo>
                      <a:cubicBezTo>
                        <a:pt x="72" y="189"/>
                        <a:pt x="72" y="193"/>
                        <a:pt x="69" y="196"/>
                      </a:cubicBezTo>
                      <a:cubicBezTo>
                        <a:pt x="64" y="201"/>
                        <a:pt x="64" y="201"/>
                        <a:pt x="64" y="201"/>
                      </a:cubicBezTo>
                      <a:close/>
                      <a:moveTo>
                        <a:pt x="64" y="71"/>
                      </a:move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9" y="60"/>
                        <a:pt x="69" y="60"/>
                        <a:pt x="69" y="60"/>
                      </a:cubicBezTo>
                      <a:cubicBezTo>
                        <a:pt x="72" y="63"/>
                        <a:pt x="72" y="67"/>
                        <a:pt x="69" y="69"/>
                      </a:cubicBezTo>
                      <a:cubicBezTo>
                        <a:pt x="68" y="71"/>
                        <a:pt x="66" y="71"/>
                        <a:pt x="64" y="71"/>
                      </a:cubicBezTo>
                      <a:close/>
                      <a:moveTo>
                        <a:pt x="64" y="97"/>
                      </a:moveTo>
                      <a:cubicBezTo>
                        <a:pt x="59" y="106"/>
                        <a:pt x="57" y="117"/>
                        <a:pt x="57" y="128"/>
                      </a:cubicBezTo>
                      <a:cubicBezTo>
                        <a:pt x="57" y="139"/>
                        <a:pt x="59" y="149"/>
                        <a:pt x="64" y="159"/>
                      </a:cubicBezTo>
                      <a:cubicBezTo>
                        <a:pt x="64" y="97"/>
                        <a:pt x="64" y="97"/>
                        <a:pt x="64" y="97"/>
                      </a:cubicBezTo>
                      <a:close/>
                      <a:moveTo>
                        <a:pt x="64" y="55"/>
                      </a:moveTo>
                      <a:cubicBezTo>
                        <a:pt x="64" y="71"/>
                        <a:pt x="64" y="71"/>
                        <a:pt x="64" y="71"/>
                      </a:cubicBezTo>
                      <a:cubicBezTo>
                        <a:pt x="62" y="71"/>
                        <a:pt x="61" y="70"/>
                        <a:pt x="60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5" y="44"/>
                        <a:pt x="35" y="40"/>
                        <a:pt x="38" y="38"/>
                      </a:cubicBezTo>
                      <a:cubicBezTo>
                        <a:pt x="40" y="35"/>
                        <a:pt x="44" y="35"/>
                        <a:pt x="47" y="38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lose/>
                      <a:moveTo>
                        <a:pt x="64" y="185"/>
                      </a:moveTo>
                      <a:cubicBezTo>
                        <a:pt x="64" y="201"/>
                        <a:pt x="64" y="201"/>
                        <a:pt x="64" y="201"/>
                      </a:cubicBezTo>
                      <a:cubicBezTo>
                        <a:pt x="47" y="218"/>
                        <a:pt x="47" y="218"/>
                        <a:pt x="47" y="218"/>
                      </a:cubicBezTo>
                      <a:cubicBezTo>
                        <a:pt x="44" y="221"/>
                        <a:pt x="40" y="221"/>
                        <a:pt x="38" y="218"/>
                      </a:cubicBezTo>
                      <a:cubicBezTo>
                        <a:pt x="35" y="216"/>
                        <a:pt x="35" y="211"/>
                        <a:pt x="38" y="209"/>
                      </a:cubicBezTo>
                      <a:cubicBezTo>
                        <a:pt x="60" y="187"/>
                        <a:pt x="60" y="187"/>
                        <a:pt x="60" y="187"/>
                      </a:cubicBezTo>
                      <a:cubicBezTo>
                        <a:pt x="60" y="187"/>
                        <a:pt x="60" y="187"/>
                        <a:pt x="60" y="187"/>
                      </a:cubicBezTo>
                      <a:cubicBezTo>
                        <a:pt x="61" y="185"/>
                        <a:pt x="62" y="185"/>
                        <a:pt x="64" y="185"/>
                      </a:cubicBezTo>
                      <a:close/>
                      <a:moveTo>
                        <a:pt x="45" y="128"/>
                      </a:moveTo>
                      <a:cubicBezTo>
                        <a:pt x="45" y="128"/>
                        <a:pt x="45" y="128"/>
                        <a:pt x="45" y="128"/>
                      </a:cubicBezTo>
                      <a:cubicBezTo>
                        <a:pt x="45" y="124"/>
                        <a:pt x="42" y="121"/>
                        <a:pt x="38" y="121"/>
                      </a:cubicBezTo>
                      <a:cubicBezTo>
                        <a:pt x="7" y="121"/>
                        <a:pt x="7" y="121"/>
                        <a:pt x="7" y="121"/>
                      </a:cubicBezTo>
                      <a:cubicBezTo>
                        <a:pt x="3" y="121"/>
                        <a:pt x="0" y="124"/>
                        <a:pt x="0" y="128"/>
                      </a:cubicBezTo>
                      <a:cubicBezTo>
                        <a:pt x="0" y="132"/>
                        <a:pt x="3" y="134"/>
                        <a:pt x="7" y="134"/>
                      </a:cubicBezTo>
                      <a:cubicBezTo>
                        <a:pt x="38" y="134"/>
                        <a:pt x="38" y="134"/>
                        <a:pt x="38" y="134"/>
                      </a:cubicBezTo>
                      <a:cubicBezTo>
                        <a:pt x="42" y="134"/>
                        <a:pt x="45" y="132"/>
                        <a:pt x="45" y="128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" name="淘宝店chenying0907出品 57"/>
                <p:cNvSpPr>
                  <a:spLocks noEditPoints="1"/>
                </p:cNvSpPr>
                <p:nvPr/>
              </p:nvSpPr>
              <p:spPr bwMode="auto">
                <a:xfrm>
                  <a:off x="6776705" y="852030"/>
                  <a:ext cx="396375" cy="389335"/>
                </a:xfrm>
                <a:custGeom>
                  <a:avLst/>
                  <a:gdLst>
                    <a:gd name="T0" fmla="*/ 231 w 243"/>
                    <a:gd name="T1" fmla="*/ 92 h 238"/>
                    <a:gd name="T2" fmla="*/ 214 w 243"/>
                    <a:gd name="T3" fmla="*/ 83 h 238"/>
                    <a:gd name="T4" fmla="*/ 206 w 243"/>
                    <a:gd name="T5" fmla="*/ 71 h 238"/>
                    <a:gd name="T6" fmla="*/ 192 w 243"/>
                    <a:gd name="T7" fmla="*/ 82 h 238"/>
                    <a:gd name="T8" fmla="*/ 194 w 243"/>
                    <a:gd name="T9" fmla="*/ 64 h 238"/>
                    <a:gd name="T10" fmla="*/ 179 w 243"/>
                    <a:gd name="T11" fmla="*/ 64 h 238"/>
                    <a:gd name="T12" fmla="*/ 162 w 243"/>
                    <a:gd name="T13" fmla="*/ 54 h 238"/>
                    <a:gd name="T14" fmla="*/ 154 w 243"/>
                    <a:gd name="T15" fmla="*/ 42 h 238"/>
                    <a:gd name="T16" fmla="*/ 140 w 243"/>
                    <a:gd name="T17" fmla="*/ 53 h 238"/>
                    <a:gd name="T18" fmla="*/ 142 w 243"/>
                    <a:gd name="T19" fmla="*/ 35 h 238"/>
                    <a:gd name="T20" fmla="*/ 128 w 243"/>
                    <a:gd name="T21" fmla="*/ 35 h 238"/>
                    <a:gd name="T22" fmla="*/ 110 w 243"/>
                    <a:gd name="T23" fmla="*/ 25 h 238"/>
                    <a:gd name="T24" fmla="*/ 102 w 243"/>
                    <a:gd name="T25" fmla="*/ 13 h 238"/>
                    <a:gd name="T26" fmla="*/ 101 w 243"/>
                    <a:gd name="T27" fmla="*/ 22 h 238"/>
                    <a:gd name="T28" fmla="*/ 208 w 243"/>
                    <a:gd name="T29" fmla="*/ 128 h 238"/>
                    <a:gd name="T30" fmla="*/ 206 w 243"/>
                    <a:gd name="T31" fmla="*/ 132 h 238"/>
                    <a:gd name="T32" fmla="*/ 101 w 243"/>
                    <a:gd name="T33" fmla="*/ 74 h 238"/>
                    <a:gd name="T34" fmla="*/ 196 w 243"/>
                    <a:gd name="T35" fmla="*/ 149 h 238"/>
                    <a:gd name="T36" fmla="*/ 194 w 243"/>
                    <a:gd name="T37" fmla="*/ 153 h 238"/>
                    <a:gd name="T38" fmla="*/ 101 w 243"/>
                    <a:gd name="T39" fmla="*/ 101 h 238"/>
                    <a:gd name="T40" fmla="*/ 185 w 243"/>
                    <a:gd name="T41" fmla="*/ 170 h 238"/>
                    <a:gd name="T42" fmla="*/ 182 w 243"/>
                    <a:gd name="T43" fmla="*/ 174 h 238"/>
                    <a:gd name="T44" fmla="*/ 101 w 243"/>
                    <a:gd name="T45" fmla="*/ 129 h 238"/>
                    <a:gd name="T46" fmla="*/ 173 w 243"/>
                    <a:gd name="T47" fmla="*/ 191 h 238"/>
                    <a:gd name="T48" fmla="*/ 171 w 243"/>
                    <a:gd name="T49" fmla="*/ 195 h 238"/>
                    <a:gd name="T50" fmla="*/ 101 w 243"/>
                    <a:gd name="T51" fmla="*/ 156 h 238"/>
                    <a:gd name="T52" fmla="*/ 138 w 243"/>
                    <a:gd name="T53" fmla="*/ 231 h 238"/>
                    <a:gd name="T54" fmla="*/ 243 w 243"/>
                    <a:gd name="T55" fmla="*/ 91 h 238"/>
                    <a:gd name="T56" fmla="*/ 101 w 243"/>
                    <a:gd name="T57" fmla="*/ 22 h 238"/>
                    <a:gd name="T58" fmla="*/ 85 w 243"/>
                    <a:gd name="T59" fmla="*/ 11 h 238"/>
                    <a:gd name="T60" fmla="*/ 78 w 243"/>
                    <a:gd name="T61" fmla="*/ 0 h 238"/>
                    <a:gd name="T62" fmla="*/ 15 w 243"/>
                    <a:gd name="T63" fmla="*/ 163 h 238"/>
                    <a:gd name="T64" fmla="*/ 101 w 243"/>
                    <a:gd name="T65" fmla="*/ 156 h 238"/>
                    <a:gd name="T66" fmla="*/ 27 w 243"/>
                    <a:gd name="T67" fmla="*/ 113 h 238"/>
                    <a:gd name="T68" fmla="*/ 101 w 243"/>
                    <a:gd name="T69" fmla="*/ 151 h 238"/>
                    <a:gd name="T70" fmla="*/ 40 w 243"/>
                    <a:gd name="T71" fmla="*/ 95 h 238"/>
                    <a:gd name="T72" fmla="*/ 42 w 243"/>
                    <a:gd name="T73" fmla="*/ 91 h 238"/>
                    <a:gd name="T74" fmla="*/ 101 w 243"/>
                    <a:gd name="T75" fmla="*/ 101 h 238"/>
                    <a:gd name="T76" fmla="*/ 51 w 243"/>
                    <a:gd name="T77" fmla="*/ 71 h 238"/>
                    <a:gd name="T78" fmla="*/ 101 w 243"/>
                    <a:gd name="T79" fmla="*/ 96 h 238"/>
                    <a:gd name="T80" fmla="*/ 63 w 243"/>
                    <a:gd name="T81" fmla="*/ 53 h 238"/>
                    <a:gd name="T82" fmla="*/ 65 w 243"/>
                    <a:gd name="T83" fmla="*/ 49 h 238"/>
                    <a:gd name="T84" fmla="*/ 101 w 243"/>
                    <a:gd name="T85" fmla="*/ 22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43" h="238">
                      <a:moveTo>
                        <a:pt x="232" y="85"/>
                      </a:moveTo>
                      <a:cubicBezTo>
                        <a:pt x="233" y="87"/>
                        <a:pt x="233" y="90"/>
                        <a:pt x="231" y="92"/>
                      </a:cubicBezTo>
                      <a:cubicBezTo>
                        <a:pt x="229" y="97"/>
                        <a:pt x="223" y="99"/>
                        <a:pt x="218" y="96"/>
                      </a:cubicBezTo>
                      <a:cubicBezTo>
                        <a:pt x="213" y="94"/>
                        <a:pt x="212" y="88"/>
                        <a:pt x="214" y="83"/>
                      </a:cubicBezTo>
                      <a:cubicBezTo>
                        <a:pt x="216" y="81"/>
                        <a:pt x="218" y="79"/>
                        <a:pt x="220" y="78"/>
                      </a:cubicBezTo>
                      <a:cubicBezTo>
                        <a:pt x="206" y="71"/>
                        <a:pt x="206" y="71"/>
                        <a:pt x="206" y="71"/>
                      </a:cubicBezTo>
                      <a:cubicBezTo>
                        <a:pt x="207" y="73"/>
                        <a:pt x="207" y="76"/>
                        <a:pt x="205" y="78"/>
                      </a:cubicBezTo>
                      <a:cubicBezTo>
                        <a:pt x="203" y="83"/>
                        <a:pt x="197" y="84"/>
                        <a:pt x="192" y="82"/>
                      </a:cubicBezTo>
                      <a:cubicBezTo>
                        <a:pt x="188" y="79"/>
                        <a:pt x="186" y="73"/>
                        <a:pt x="188" y="69"/>
                      </a:cubicBezTo>
                      <a:cubicBezTo>
                        <a:pt x="190" y="66"/>
                        <a:pt x="192" y="65"/>
                        <a:pt x="194" y="64"/>
                      </a:cubicBezTo>
                      <a:cubicBezTo>
                        <a:pt x="180" y="56"/>
                        <a:pt x="180" y="56"/>
                        <a:pt x="180" y="56"/>
                      </a:cubicBezTo>
                      <a:cubicBezTo>
                        <a:pt x="181" y="59"/>
                        <a:pt x="181" y="61"/>
                        <a:pt x="179" y="64"/>
                      </a:cubicBezTo>
                      <a:cubicBezTo>
                        <a:pt x="177" y="68"/>
                        <a:pt x="171" y="70"/>
                        <a:pt x="166" y="67"/>
                      </a:cubicBezTo>
                      <a:cubicBezTo>
                        <a:pt x="161" y="65"/>
                        <a:pt x="160" y="59"/>
                        <a:pt x="162" y="54"/>
                      </a:cubicBezTo>
                      <a:cubicBezTo>
                        <a:pt x="164" y="52"/>
                        <a:pt x="166" y="50"/>
                        <a:pt x="168" y="50"/>
                      </a:cubicBezTo>
                      <a:cubicBezTo>
                        <a:pt x="154" y="42"/>
                        <a:pt x="154" y="42"/>
                        <a:pt x="154" y="42"/>
                      </a:cubicBezTo>
                      <a:cubicBezTo>
                        <a:pt x="155" y="44"/>
                        <a:pt x="155" y="47"/>
                        <a:pt x="153" y="49"/>
                      </a:cubicBezTo>
                      <a:cubicBezTo>
                        <a:pt x="151" y="54"/>
                        <a:pt x="145" y="56"/>
                        <a:pt x="140" y="53"/>
                      </a:cubicBezTo>
                      <a:cubicBezTo>
                        <a:pt x="136" y="50"/>
                        <a:pt x="134" y="45"/>
                        <a:pt x="136" y="40"/>
                      </a:cubicBezTo>
                      <a:cubicBezTo>
                        <a:pt x="138" y="37"/>
                        <a:pt x="140" y="36"/>
                        <a:pt x="142" y="35"/>
                      </a:cubicBezTo>
                      <a:cubicBezTo>
                        <a:pt x="128" y="28"/>
                        <a:pt x="128" y="28"/>
                        <a:pt x="128" y="28"/>
                      </a:cubicBezTo>
                      <a:cubicBezTo>
                        <a:pt x="129" y="30"/>
                        <a:pt x="129" y="33"/>
                        <a:pt x="128" y="35"/>
                      </a:cubicBezTo>
                      <a:cubicBezTo>
                        <a:pt x="125" y="40"/>
                        <a:pt x="119" y="41"/>
                        <a:pt x="114" y="39"/>
                      </a:cubicBezTo>
                      <a:cubicBezTo>
                        <a:pt x="110" y="36"/>
                        <a:pt x="108" y="30"/>
                        <a:pt x="110" y="25"/>
                      </a:cubicBezTo>
                      <a:cubicBezTo>
                        <a:pt x="112" y="23"/>
                        <a:pt x="114" y="22"/>
                        <a:pt x="116" y="21"/>
                      </a:cubicBezTo>
                      <a:cubicBezTo>
                        <a:pt x="102" y="13"/>
                        <a:pt x="102" y="13"/>
                        <a:pt x="102" y="13"/>
                      </a:cubicBezTo>
                      <a:cubicBezTo>
                        <a:pt x="103" y="16"/>
                        <a:pt x="103" y="18"/>
                        <a:pt x="102" y="21"/>
                      </a:cubicBezTo>
                      <a:cubicBezTo>
                        <a:pt x="101" y="21"/>
                        <a:pt x="101" y="22"/>
                        <a:pt x="101" y="22"/>
                      </a:cubicBezTo>
                      <a:cubicBezTo>
                        <a:pt x="101" y="69"/>
                        <a:pt x="101" y="69"/>
                        <a:pt x="101" y="69"/>
                      </a:cubicBezTo>
                      <a:cubicBezTo>
                        <a:pt x="208" y="128"/>
                        <a:pt x="208" y="128"/>
                        <a:pt x="208" y="128"/>
                      </a:cubicBezTo>
                      <a:cubicBezTo>
                        <a:pt x="209" y="129"/>
                        <a:pt x="209" y="130"/>
                        <a:pt x="209" y="131"/>
                      </a:cubicBezTo>
                      <a:cubicBezTo>
                        <a:pt x="208" y="132"/>
                        <a:pt x="207" y="133"/>
                        <a:pt x="206" y="132"/>
                      </a:cubicBezTo>
                      <a:cubicBezTo>
                        <a:pt x="206" y="132"/>
                        <a:pt x="206" y="132"/>
                        <a:pt x="206" y="132"/>
                      </a:cubicBezTo>
                      <a:cubicBezTo>
                        <a:pt x="101" y="74"/>
                        <a:pt x="101" y="74"/>
                        <a:pt x="101" y="74"/>
                      </a:cubicBezTo>
                      <a:cubicBezTo>
                        <a:pt x="101" y="96"/>
                        <a:pt x="101" y="96"/>
                        <a:pt x="101" y="96"/>
                      </a:cubicBezTo>
                      <a:cubicBezTo>
                        <a:pt x="196" y="149"/>
                        <a:pt x="196" y="149"/>
                        <a:pt x="196" y="149"/>
                      </a:cubicBezTo>
                      <a:cubicBezTo>
                        <a:pt x="197" y="150"/>
                        <a:pt x="198" y="151"/>
                        <a:pt x="197" y="152"/>
                      </a:cubicBezTo>
                      <a:cubicBezTo>
                        <a:pt x="197" y="153"/>
                        <a:pt x="195" y="154"/>
                        <a:pt x="194" y="153"/>
                      </a:cubicBezTo>
                      <a:cubicBezTo>
                        <a:pt x="194" y="153"/>
                        <a:pt x="194" y="153"/>
                        <a:pt x="194" y="153"/>
                      </a:cubicBezTo>
                      <a:cubicBezTo>
                        <a:pt x="101" y="101"/>
                        <a:pt x="101" y="101"/>
                        <a:pt x="101" y="101"/>
                      </a:cubicBezTo>
                      <a:cubicBezTo>
                        <a:pt x="101" y="124"/>
                        <a:pt x="101" y="124"/>
                        <a:pt x="101" y="124"/>
                      </a:cubicBezTo>
                      <a:cubicBezTo>
                        <a:pt x="185" y="170"/>
                        <a:pt x="185" y="170"/>
                        <a:pt x="185" y="170"/>
                      </a:cubicBezTo>
                      <a:cubicBezTo>
                        <a:pt x="186" y="171"/>
                        <a:pt x="186" y="172"/>
                        <a:pt x="186" y="173"/>
                      </a:cubicBezTo>
                      <a:cubicBezTo>
                        <a:pt x="185" y="174"/>
                        <a:pt x="184" y="175"/>
                        <a:pt x="182" y="174"/>
                      </a:cubicBezTo>
                      <a:cubicBezTo>
                        <a:pt x="182" y="174"/>
                        <a:pt x="182" y="174"/>
                        <a:pt x="182" y="174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51"/>
                        <a:pt x="101" y="151"/>
                        <a:pt x="101" y="151"/>
                      </a:cubicBezTo>
                      <a:cubicBezTo>
                        <a:pt x="173" y="191"/>
                        <a:pt x="173" y="191"/>
                        <a:pt x="173" y="191"/>
                      </a:cubicBezTo>
                      <a:cubicBezTo>
                        <a:pt x="174" y="192"/>
                        <a:pt x="174" y="193"/>
                        <a:pt x="174" y="194"/>
                      </a:cubicBezTo>
                      <a:cubicBezTo>
                        <a:pt x="173" y="196"/>
                        <a:pt x="172" y="196"/>
                        <a:pt x="171" y="195"/>
                      </a:cubicBezTo>
                      <a:cubicBezTo>
                        <a:pt x="171" y="195"/>
                        <a:pt x="171" y="195"/>
                        <a:pt x="171" y="195"/>
                      </a:cubicBezTo>
                      <a:cubicBezTo>
                        <a:pt x="101" y="156"/>
                        <a:pt x="101" y="156"/>
                        <a:pt x="101" y="156"/>
                      </a:cubicBezTo>
                      <a:cubicBezTo>
                        <a:pt x="101" y="210"/>
                        <a:pt x="101" y="210"/>
                        <a:pt x="101" y="210"/>
                      </a:cubicBezTo>
                      <a:cubicBezTo>
                        <a:pt x="138" y="231"/>
                        <a:pt x="138" y="231"/>
                        <a:pt x="138" y="231"/>
                      </a:cubicBezTo>
                      <a:cubicBezTo>
                        <a:pt x="150" y="238"/>
                        <a:pt x="164" y="233"/>
                        <a:pt x="171" y="222"/>
                      </a:cubicBezTo>
                      <a:cubicBezTo>
                        <a:pt x="243" y="91"/>
                        <a:pt x="243" y="91"/>
                        <a:pt x="243" y="91"/>
                      </a:cubicBezTo>
                      <a:lnTo>
                        <a:pt x="232" y="85"/>
                      </a:lnTo>
                      <a:close/>
                      <a:moveTo>
                        <a:pt x="101" y="22"/>
                      </a:moveTo>
                      <a:cubicBezTo>
                        <a:pt x="98" y="26"/>
                        <a:pt x="93" y="27"/>
                        <a:pt x="88" y="24"/>
                      </a:cubicBezTo>
                      <a:cubicBezTo>
                        <a:pt x="84" y="22"/>
                        <a:pt x="82" y="16"/>
                        <a:pt x="85" y="11"/>
                      </a:cubicBezTo>
                      <a:cubicBezTo>
                        <a:pt x="86" y="9"/>
                        <a:pt x="88" y="7"/>
                        <a:pt x="90" y="6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6" y="130"/>
                        <a:pt x="6" y="130"/>
                        <a:pt x="6" y="130"/>
                      </a:cubicBezTo>
                      <a:cubicBezTo>
                        <a:pt x="0" y="142"/>
                        <a:pt x="4" y="157"/>
                        <a:pt x="15" y="163"/>
                      </a:cubicBezTo>
                      <a:cubicBezTo>
                        <a:pt x="101" y="210"/>
                        <a:pt x="101" y="210"/>
                        <a:pt x="101" y="210"/>
                      </a:cubicBezTo>
                      <a:cubicBezTo>
                        <a:pt x="101" y="156"/>
                        <a:pt x="101" y="156"/>
                        <a:pt x="101" y="156"/>
                      </a:cubicBezTo>
                      <a:cubicBezTo>
                        <a:pt x="28" y="116"/>
                        <a:pt x="28" y="116"/>
                        <a:pt x="28" y="116"/>
                      </a:cubicBezTo>
                      <a:cubicBezTo>
                        <a:pt x="27" y="116"/>
                        <a:pt x="27" y="114"/>
                        <a:pt x="27" y="113"/>
                      </a:cubicBezTo>
                      <a:cubicBezTo>
                        <a:pt x="28" y="112"/>
                        <a:pt x="29" y="112"/>
                        <a:pt x="30" y="112"/>
                      </a:cubicBezTo>
                      <a:cubicBezTo>
                        <a:pt x="101" y="151"/>
                        <a:pt x="101" y="151"/>
                        <a:pt x="101" y="151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40" y="95"/>
                        <a:pt x="40" y="95"/>
                        <a:pt x="40" y="95"/>
                      </a:cubicBezTo>
                      <a:cubicBezTo>
                        <a:pt x="39" y="95"/>
                        <a:pt x="38" y="93"/>
                        <a:pt x="39" y="92"/>
                      </a:cubicBezTo>
                      <a:cubicBezTo>
                        <a:pt x="40" y="91"/>
                        <a:pt x="41" y="91"/>
                        <a:pt x="42" y="91"/>
                      </a:cubicBezTo>
                      <a:cubicBezTo>
                        <a:pt x="101" y="124"/>
                        <a:pt x="101" y="124"/>
                        <a:pt x="101" y="124"/>
                      </a:cubicBezTo>
                      <a:cubicBezTo>
                        <a:pt x="101" y="101"/>
                        <a:pt x="101" y="101"/>
                        <a:pt x="101" y="101"/>
                      </a:cubicBezTo>
                      <a:cubicBezTo>
                        <a:pt x="51" y="74"/>
                        <a:pt x="51" y="74"/>
                        <a:pt x="51" y="74"/>
                      </a:cubicBezTo>
                      <a:cubicBezTo>
                        <a:pt x="50" y="74"/>
                        <a:pt x="50" y="72"/>
                        <a:pt x="51" y="71"/>
                      </a:cubicBezTo>
                      <a:cubicBezTo>
                        <a:pt x="51" y="70"/>
                        <a:pt x="53" y="70"/>
                        <a:pt x="54" y="70"/>
                      </a:cubicBezTo>
                      <a:cubicBezTo>
                        <a:pt x="101" y="96"/>
                        <a:pt x="101" y="96"/>
                        <a:pt x="101" y="96"/>
                      </a:cubicBezTo>
                      <a:cubicBezTo>
                        <a:pt x="101" y="74"/>
                        <a:pt x="101" y="74"/>
                        <a:pt x="101" y="74"/>
                      </a:cubicBezTo>
                      <a:cubicBezTo>
                        <a:pt x="63" y="53"/>
                        <a:pt x="63" y="53"/>
                        <a:pt x="63" y="53"/>
                      </a:cubicBezTo>
                      <a:cubicBezTo>
                        <a:pt x="62" y="53"/>
                        <a:pt x="62" y="51"/>
                        <a:pt x="62" y="50"/>
                      </a:cubicBezTo>
                      <a:cubicBezTo>
                        <a:pt x="63" y="49"/>
                        <a:pt x="64" y="49"/>
                        <a:pt x="65" y="49"/>
                      </a:cubicBezTo>
                      <a:cubicBezTo>
                        <a:pt x="101" y="69"/>
                        <a:pt x="101" y="69"/>
                        <a:pt x="101" y="69"/>
                      </a:cubicBezTo>
                      <a:lnTo>
                        <a:pt x="101" y="22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" name="淘宝店chenying0907出品 58"/>
                <p:cNvSpPr>
                  <a:spLocks noEditPoints="1"/>
                </p:cNvSpPr>
                <p:nvPr/>
              </p:nvSpPr>
              <p:spPr bwMode="auto">
                <a:xfrm>
                  <a:off x="5376513" y="2476248"/>
                  <a:ext cx="385662" cy="390525"/>
                </a:xfrm>
                <a:custGeom>
                  <a:avLst/>
                  <a:gdLst>
                    <a:gd name="T0" fmla="*/ 189 w 236"/>
                    <a:gd name="T1" fmla="*/ 60 h 239"/>
                    <a:gd name="T2" fmla="*/ 196 w 236"/>
                    <a:gd name="T3" fmla="*/ 122 h 239"/>
                    <a:gd name="T4" fmla="*/ 198 w 236"/>
                    <a:gd name="T5" fmla="*/ 136 h 239"/>
                    <a:gd name="T6" fmla="*/ 208 w 236"/>
                    <a:gd name="T7" fmla="*/ 157 h 239"/>
                    <a:gd name="T8" fmla="*/ 189 w 236"/>
                    <a:gd name="T9" fmla="*/ 195 h 239"/>
                    <a:gd name="T10" fmla="*/ 168 w 236"/>
                    <a:gd name="T11" fmla="*/ 156 h 239"/>
                    <a:gd name="T12" fmla="*/ 168 w 236"/>
                    <a:gd name="T13" fmla="*/ 78 h 239"/>
                    <a:gd name="T14" fmla="*/ 182 w 236"/>
                    <a:gd name="T15" fmla="*/ 92 h 239"/>
                    <a:gd name="T16" fmla="*/ 185 w 236"/>
                    <a:gd name="T17" fmla="*/ 107 h 239"/>
                    <a:gd name="T18" fmla="*/ 189 w 236"/>
                    <a:gd name="T19" fmla="*/ 141 h 239"/>
                    <a:gd name="T20" fmla="*/ 189 w 236"/>
                    <a:gd name="T21" fmla="*/ 130 h 239"/>
                    <a:gd name="T22" fmla="*/ 168 w 236"/>
                    <a:gd name="T23" fmla="*/ 155 h 239"/>
                    <a:gd name="T24" fmla="*/ 160 w 236"/>
                    <a:gd name="T25" fmla="*/ 138 h 239"/>
                    <a:gd name="T26" fmla="*/ 165 w 236"/>
                    <a:gd name="T27" fmla="*/ 172 h 239"/>
                    <a:gd name="T28" fmla="*/ 168 w 236"/>
                    <a:gd name="T29" fmla="*/ 16 h 239"/>
                    <a:gd name="T30" fmla="*/ 163 w 236"/>
                    <a:gd name="T31" fmla="*/ 49 h 239"/>
                    <a:gd name="T32" fmla="*/ 168 w 236"/>
                    <a:gd name="T33" fmla="*/ 78 h 239"/>
                    <a:gd name="T34" fmla="*/ 159 w 236"/>
                    <a:gd name="T35" fmla="*/ 118 h 239"/>
                    <a:gd name="T36" fmla="*/ 159 w 236"/>
                    <a:gd name="T37" fmla="*/ 209 h 239"/>
                    <a:gd name="T38" fmla="*/ 159 w 236"/>
                    <a:gd name="T39" fmla="*/ 5 h 239"/>
                    <a:gd name="T40" fmla="*/ 159 w 236"/>
                    <a:gd name="T41" fmla="*/ 40 h 239"/>
                    <a:gd name="T42" fmla="*/ 144 w 236"/>
                    <a:gd name="T43" fmla="*/ 89 h 239"/>
                    <a:gd name="T44" fmla="*/ 159 w 236"/>
                    <a:gd name="T45" fmla="*/ 108 h 239"/>
                    <a:gd name="T46" fmla="*/ 159 w 236"/>
                    <a:gd name="T47" fmla="*/ 136 h 239"/>
                    <a:gd name="T48" fmla="*/ 144 w 236"/>
                    <a:gd name="T49" fmla="*/ 162 h 239"/>
                    <a:gd name="T50" fmla="*/ 151 w 236"/>
                    <a:gd name="T51" fmla="*/ 143 h 239"/>
                    <a:gd name="T52" fmla="*/ 146 w 236"/>
                    <a:gd name="T53" fmla="*/ 109 h 239"/>
                    <a:gd name="T54" fmla="*/ 123 w 236"/>
                    <a:gd name="T55" fmla="*/ 7 h 239"/>
                    <a:gd name="T56" fmla="*/ 144 w 236"/>
                    <a:gd name="T57" fmla="*/ 0 h 239"/>
                    <a:gd name="T58" fmla="*/ 144 w 236"/>
                    <a:gd name="T59" fmla="*/ 187 h 239"/>
                    <a:gd name="T60" fmla="*/ 123 w 236"/>
                    <a:gd name="T61" fmla="*/ 225 h 239"/>
                    <a:gd name="T62" fmla="*/ 140 w 236"/>
                    <a:gd name="T63" fmla="*/ 96 h 239"/>
                    <a:gd name="T64" fmla="*/ 123 w 236"/>
                    <a:gd name="T65" fmla="*/ 135 h 239"/>
                    <a:gd name="T66" fmla="*/ 137 w 236"/>
                    <a:gd name="T67" fmla="*/ 113 h 239"/>
                    <a:gd name="T68" fmla="*/ 123 w 236"/>
                    <a:gd name="T69" fmla="*/ 82 h 239"/>
                    <a:gd name="T70" fmla="*/ 125 w 236"/>
                    <a:gd name="T71" fmla="*/ 171 h 239"/>
                    <a:gd name="T72" fmla="*/ 123 w 236"/>
                    <a:gd name="T73" fmla="*/ 7 h 239"/>
                    <a:gd name="T74" fmla="*/ 123 w 236"/>
                    <a:gd name="T75" fmla="*/ 7 h 239"/>
                    <a:gd name="T76" fmla="*/ 123 w 236"/>
                    <a:gd name="T77" fmla="*/ 177 h 239"/>
                    <a:gd name="T78" fmla="*/ 121 w 236"/>
                    <a:gd name="T79" fmla="*/ 162 h 239"/>
                    <a:gd name="T80" fmla="*/ 123 w 236"/>
                    <a:gd name="T81" fmla="*/ 135 h 239"/>
                    <a:gd name="T82" fmla="*/ 99 w 236"/>
                    <a:gd name="T83" fmla="*/ 124 h 239"/>
                    <a:gd name="T84" fmla="*/ 106 w 236"/>
                    <a:gd name="T85" fmla="*/ 164 h 239"/>
                    <a:gd name="T86" fmla="*/ 108 w 236"/>
                    <a:gd name="T87" fmla="*/ 179 h 239"/>
                    <a:gd name="T88" fmla="*/ 118 w 236"/>
                    <a:gd name="T89" fmla="*/ 199 h 239"/>
                    <a:gd name="T90" fmla="*/ 123 w 236"/>
                    <a:gd name="T91" fmla="*/ 99 h 239"/>
                    <a:gd name="T92" fmla="*/ 99 w 236"/>
                    <a:gd name="T93" fmla="*/ 18 h 239"/>
                    <a:gd name="T94" fmla="*/ 99 w 236"/>
                    <a:gd name="T95" fmla="*/ 18 h 239"/>
                    <a:gd name="T96" fmla="*/ 89 w 236"/>
                    <a:gd name="T97" fmla="*/ 212 h 239"/>
                    <a:gd name="T98" fmla="*/ 99 w 236"/>
                    <a:gd name="T99" fmla="*/ 183 h 239"/>
                    <a:gd name="T100" fmla="*/ 71 w 236"/>
                    <a:gd name="T101" fmla="*/ 227 h 239"/>
                    <a:gd name="T102" fmla="*/ 95 w 236"/>
                    <a:gd name="T103" fmla="*/ 117 h 239"/>
                    <a:gd name="T104" fmla="*/ 71 w 236"/>
                    <a:gd name="T105" fmla="*/ 160 h 239"/>
                    <a:gd name="T106" fmla="*/ 92 w 236"/>
                    <a:gd name="T107" fmla="*/ 134 h 239"/>
                    <a:gd name="T108" fmla="*/ 71 w 236"/>
                    <a:gd name="T109" fmla="*/ 107 h 239"/>
                    <a:gd name="T110" fmla="*/ 7 w 236"/>
                    <a:gd name="T111" fmla="*/ 91 h 239"/>
                    <a:gd name="T112" fmla="*/ 70 w 236"/>
                    <a:gd name="T113" fmla="*/ 181 h 239"/>
                    <a:gd name="T114" fmla="*/ 71 w 236"/>
                    <a:gd name="T115" fmla="*/ 149 h 239"/>
                    <a:gd name="T116" fmla="*/ 52 w 236"/>
                    <a:gd name="T117" fmla="*/ 133 h 239"/>
                    <a:gd name="T118" fmla="*/ 35 w 236"/>
                    <a:gd name="T119" fmla="*/ 109 h 239"/>
                    <a:gd name="T120" fmla="*/ 71 w 236"/>
                    <a:gd name="T121" fmla="*/ 31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36" h="239">
                      <a:moveTo>
                        <a:pt x="189" y="195"/>
                      </a:moveTo>
                      <a:cubicBezTo>
                        <a:pt x="216" y="182"/>
                        <a:pt x="216" y="182"/>
                        <a:pt x="216" y="182"/>
                      </a:cubicBezTo>
                      <a:cubicBezTo>
                        <a:pt x="230" y="176"/>
                        <a:pt x="236" y="159"/>
                        <a:pt x="229" y="146"/>
                      </a:cubicBezTo>
                      <a:cubicBezTo>
                        <a:pt x="189" y="60"/>
                        <a:pt x="189" y="60"/>
                        <a:pt x="189" y="60"/>
                      </a:cubicBezTo>
                      <a:cubicBezTo>
                        <a:pt x="189" y="107"/>
                        <a:pt x="189" y="107"/>
                        <a:pt x="189" y="107"/>
                      </a:cubicBezTo>
                      <a:cubicBezTo>
                        <a:pt x="190" y="108"/>
                        <a:pt x="190" y="108"/>
                        <a:pt x="190" y="109"/>
                      </a:cubicBezTo>
                      <a:cubicBezTo>
                        <a:pt x="196" y="122"/>
                        <a:pt x="196" y="122"/>
                        <a:pt x="196" y="122"/>
                      </a:cubicBezTo>
                      <a:cubicBezTo>
                        <a:pt x="196" y="122"/>
                        <a:pt x="196" y="122"/>
                        <a:pt x="196" y="122"/>
                      </a:cubicBezTo>
                      <a:cubicBezTo>
                        <a:pt x="197" y="124"/>
                        <a:pt x="196" y="126"/>
                        <a:pt x="194" y="127"/>
                      </a:cubicBezTo>
                      <a:cubicBezTo>
                        <a:pt x="189" y="130"/>
                        <a:pt x="189" y="130"/>
                        <a:pt x="189" y="130"/>
                      </a:cubicBezTo>
                      <a:cubicBezTo>
                        <a:pt x="189" y="141"/>
                        <a:pt x="189" y="141"/>
                        <a:pt x="189" y="141"/>
                      </a:cubicBezTo>
                      <a:cubicBezTo>
                        <a:pt x="198" y="136"/>
                        <a:pt x="198" y="136"/>
                        <a:pt x="198" y="136"/>
                      </a:cubicBezTo>
                      <a:cubicBezTo>
                        <a:pt x="201" y="135"/>
                        <a:pt x="203" y="136"/>
                        <a:pt x="204" y="138"/>
                      </a:cubicBezTo>
                      <a:cubicBezTo>
                        <a:pt x="210" y="151"/>
                        <a:pt x="210" y="151"/>
                        <a:pt x="210" y="151"/>
                      </a:cubicBezTo>
                      <a:cubicBezTo>
                        <a:pt x="210" y="151"/>
                        <a:pt x="210" y="151"/>
                        <a:pt x="210" y="151"/>
                      </a:cubicBezTo>
                      <a:cubicBezTo>
                        <a:pt x="211" y="153"/>
                        <a:pt x="210" y="156"/>
                        <a:pt x="208" y="157"/>
                      </a:cubicBezTo>
                      <a:cubicBezTo>
                        <a:pt x="189" y="166"/>
                        <a:pt x="189" y="166"/>
                        <a:pt x="189" y="166"/>
                      </a:cubicBezTo>
                      <a:lnTo>
                        <a:pt x="189" y="195"/>
                      </a:lnTo>
                      <a:close/>
                      <a:moveTo>
                        <a:pt x="168" y="204"/>
                      </a:moveTo>
                      <a:cubicBezTo>
                        <a:pt x="189" y="195"/>
                        <a:pt x="189" y="195"/>
                        <a:pt x="189" y="195"/>
                      </a:cubicBezTo>
                      <a:cubicBezTo>
                        <a:pt x="189" y="166"/>
                        <a:pt x="189" y="166"/>
                        <a:pt x="189" y="166"/>
                      </a:cubicBezTo>
                      <a:cubicBezTo>
                        <a:pt x="180" y="170"/>
                        <a:pt x="180" y="170"/>
                        <a:pt x="180" y="170"/>
                      </a:cubicBezTo>
                      <a:cubicBezTo>
                        <a:pt x="178" y="171"/>
                        <a:pt x="175" y="170"/>
                        <a:pt x="174" y="168"/>
                      </a:cubicBezTo>
                      <a:cubicBezTo>
                        <a:pt x="168" y="156"/>
                        <a:pt x="168" y="156"/>
                        <a:pt x="168" y="156"/>
                      </a:cubicBezTo>
                      <a:cubicBezTo>
                        <a:pt x="168" y="204"/>
                        <a:pt x="168" y="204"/>
                        <a:pt x="168" y="204"/>
                      </a:cubicBezTo>
                      <a:close/>
                      <a:moveTo>
                        <a:pt x="189" y="60"/>
                      </a:moveTo>
                      <a:cubicBezTo>
                        <a:pt x="168" y="16"/>
                        <a:pt x="168" y="16"/>
                        <a:pt x="168" y="16"/>
                      </a:cubicBezTo>
                      <a:cubicBezTo>
                        <a:pt x="168" y="78"/>
                        <a:pt x="168" y="78"/>
                        <a:pt x="168" y="78"/>
                      </a:cubicBezTo>
                      <a:cubicBezTo>
                        <a:pt x="171" y="77"/>
                        <a:pt x="171" y="77"/>
                        <a:pt x="171" y="77"/>
                      </a:cubicBezTo>
                      <a:cubicBezTo>
                        <a:pt x="173" y="76"/>
                        <a:pt x="175" y="77"/>
                        <a:pt x="176" y="79"/>
                      </a:cubicBezTo>
                      <a:cubicBezTo>
                        <a:pt x="182" y="92"/>
                        <a:pt x="182" y="92"/>
                        <a:pt x="182" y="92"/>
                      </a:cubicBezTo>
                      <a:cubicBezTo>
                        <a:pt x="182" y="92"/>
                        <a:pt x="182" y="92"/>
                        <a:pt x="182" y="92"/>
                      </a:cubicBezTo>
                      <a:cubicBezTo>
                        <a:pt x="183" y="94"/>
                        <a:pt x="182" y="97"/>
                        <a:pt x="180" y="98"/>
                      </a:cubicBezTo>
                      <a:cubicBezTo>
                        <a:pt x="168" y="103"/>
                        <a:pt x="168" y="103"/>
                        <a:pt x="168" y="103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85" y="107"/>
                        <a:pt x="185" y="107"/>
                        <a:pt x="185" y="107"/>
                      </a:cubicBezTo>
                      <a:cubicBezTo>
                        <a:pt x="186" y="106"/>
                        <a:pt x="188" y="106"/>
                        <a:pt x="189" y="107"/>
                      </a:cubicBezTo>
                      <a:cubicBezTo>
                        <a:pt x="189" y="60"/>
                        <a:pt x="189" y="60"/>
                        <a:pt x="189" y="60"/>
                      </a:cubicBezTo>
                      <a:close/>
                      <a:moveTo>
                        <a:pt x="189" y="130"/>
                      </a:moveTo>
                      <a:cubicBezTo>
                        <a:pt x="189" y="141"/>
                        <a:pt x="189" y="141"/>
                        <a:pt x="189" y="141"/>
                      </a:cubicBezTo>
                      <a:cubicBezTo>
                        <a:pt x="170" y="150"/>
                        <a:pt x="170" y="150"/>
                        <a:pt x="170" y="150"/>
                      </a:cubicBezTo>
                      <a:cubicBezTo>
                        <a:pt x="169" y="150"/>
                        <a:pt x="169" y="151"/>
                        <a:pt x="168" y="151"/>
                      </a:cubicBezTo>
                      <a:cubicBezTo>
                        <a:pt x="168" y="139"/>
                        <a:pt x="168" y="139"/>
                        <a:pt x="168" y="139"/>
                      </a:cubicBezTo>
                      <a:lnTo>
                        <a:pt x="189" y="130"/>
                      </a:lnTo>
                      <a:close/>
                      <a:moveTo>
                        <a:pt x="159" y="209"/>
                      </a:moveTo>
                      <a:cubicBezTo>
                        <a:pt x="168" y="204"/>
                        <a:pt x="168" y="204"/>
                        <a:pt x="168" y="204"/>
                      </a:cubicBezTo>
                      <a:cubicBezTo>
                        <a:pt x="168" y="156"/>
                        <a:pt x="168" y="156"/>
                        <a:pt x="168" y="156"/>
                      </a:cubicBezTo>
                      <a:cubicBezTo>
                        <a:pt x="168" y="155"/>
                        <a:pt x="168" y="155"/>
                        <a:pt x="168" y="155"/>
                      </a:cubicBezTo>
                      <a:cubicBezTo>
                        <a:pt x="168" y="154"/>
                        <a:pt x="168" y="152"/>
                        <a:pt x="168" y="151"/>
                      </a:cubicBezTo>
                      <a:cubicBezTo>
                        <a:pt x="168" y="139"/>
                        <a:pt x="168" y="139"/>
                        <a:pt x="168" y="139"/>
                      </a:cubicBezTo>
                      <a:cubicBezTo>
                        <a:pt x="166" y="141"/>
                        <a:pt x="166" y="141"/>
                        <a:pt x="166" y="141"/>
                      </a:cubicBezTo>
                      <a:cubicBezTo>
                        <a:pt x="164" y="142"/>
                        <a:pt x="161" y="141"/>
                        <a:pt x="160" y="138"/>
                      </a:cubicBezTo>
                      <a:cubicBezTo>
                        <a:pt x="159" y="136"/>
                        <a:pt x="159" y="136"/>
                        <a:pt x="159" y="136"/>
                      </a:cubicBezTo>
                      <a:cubicBezTo>
                        <a:pt x="159" y="160"/>
                        <a:pt x="159" y="160"/>
                        <a:pt x="159" y="160"/>
                      </a:cubicBezTo>
                      <a:cubicBezTo>
                        <a:pt x="165" y="172"/>
                        <a:pt x="165" y="172"/>
                        <a:pt x="165" y="172"/>
                      </a:cubicBezTo>
                      <a:cubicBezTo>
                        <a:pt x="165" y="172"/>
                        <a:pt x="165" y="172"/>
                        <a:pt x="165" y="172"/>
                      </a:cubicBezTo>
                      <a:cubicBezTo>
                        <a:pt x="166" y="175"/>
                        <a:pt x="165" y="177"/>
                        <a:pt x="163" y="178"/>
                      </a:cubicBezTo>
                      <a:cubicBezTo>
                        <a:pt x="159" y="180"/>
                        <a:pt x="159" y="180"/>
                        <a:pt x="159" y="180"/>
                      </a:cubicBezTo>
                      <a:cubicBezTo>
                        <a:pt x="159" y="209"/>
                        <a:pt x="159" y="209"/>
                        <a:pt x="159" y="209"/>
                      </a:cubicBezTo>
                      <a:close/>
                      <a:moveTo>
                        <a:pt x="168" y="16"/>
                      </a:moveTo>
                      <a:cubicBezTo>
                        <a:pt x="168" y="15"/>
                        <a:pt x="168" y="15"/>
                        <a:pt x="168" y="15"/>
                      </a:cubicBezTo>
                      <a:cubicBezTo>
                        <a:pt x="166" y="11"/>
                        <a:pt x="163" y="7"/>
                        <a:pt x="159" y="5"/>
                      </a:cubicBezTo>
                      <a:cubicBezTo>
                        <a:pt x="159" y="40"/>
                        <a:pt x="159" y="40"/>
                        <a:pt x="159" y="40"/>
                      </a:cubicBezTo>
                      <a:cubicBezTo>
                        <a:pt x="163" y="49"/>
                        <a:pt x="163" y="49"/>
                        <a:pt x="163" y="49"/>
                      </a:cubicBezTo>
                      <a:cubicBezTo>
                        <a:pt x="163" y="49"/>
                        <a:pt x="163" y="49"/>
                        <a:pt x="163" y="49"/>
                      </a:cubicBezTo>
                      <a:cubicBezTo>
                        <a:pt x="166" y="55"/>
                        <a:pt x="164" y="61"/>
                        <a:pt x="159" y="65"/>
                      </a:cubicBezTo>
                      <a:cubicBezTo>
                        <a:pt x="159" y="82"/>
                        <a:pt x="159" y="82"/>
                        <a:pt x="159" y="82"/>
                      </a:cubicBezTo>
                      <a:cubicBezTo>
                        <a:pt x="168" y="78"/>
                        <a:pt x="168" y="78"/>
                        <a:pt x="168" y="78"/>
                      </a:cubicBezTo>
                      <a:cubicBezTo>
                        <a:pt x="168" y="16"/>
                        <a:pt x="168" y="16"/>
                        <a:pt x="168" y="16"/>
                      </a:cubicBezTo>
                      <a:close/>
                      <a:moveTo>
                        <a:pt x="168" y="103"/>
                      </a:move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59" y="118"/>
                        <a:pt x="159" y="118"/>
                        <a:pt x="159" y="118"/>
                      </a:cubicBezTo>
                      <a:cubicBezTo>
                        <a:pt x="159" y="108"/>
                        <a:pt x="159" y="108"/>
                        <a:pt x="159" y="108"/>
                      </a:cubicBezTo>
                      <a:lnTo>
                        <a:pt x="168" y="103"/>
                      </a:lnTo>
                      <a:close/>
                      <a:moveTo>
                        <a:pt x="144" y="216"/>
                      </a:moveTo>
                      <a:cubicBezTo>
                        <a:pt x="159" y="209"/>
                        <a:pt x="159" y="209"/>
                        <a:pt x="159" y="209"/>
                      </a:cubicBezTo>
                      <a:cubicBezTo>
                        <a:pt x="159" y="180"/>
                        <a:pt x="159" y="180"/>
                        <a:pt x="159" y="180"/>
                      </a:cubicBezTo>
                      <a:cubicBezTo>
                        <a:pt x="144" y="187"/>
                        <a:pt x="144" y="187"/>
                        <a:pt x="144" y="187"/>
                      </a:cubicBezTo>
                      <a:cubicBezTo>
                        <a:pt x="144" y="216"/>
                        <a:pt x="144" y="216"/>
                        <a:pt x="144" y="216"/>
                      </a:cubicBezTo>
                      <a:close/>
                      <a:moveTo>
                        <a:pt x="159" y="5"/>
                      </a:moveTo>
                      <a:cubicBezTo>
                        <a:pt x="155" y="2"/>
                        <a:pt x="149" y="0"/>
                        <a:pt x="144" y="0"/>
                      </a:cubicBezTo>
                      <a:cubicBezTo>
                        <a:pt x="144" y="22"/>
                        <a:pt x="144" y="22"/>
                        <a:pt x="144" y="22"/>
                      </a:cubicBezTo>
                      <a:cubicBezTo>
                        <a:pt x="148" y="23"/>
                        <a:pt x="152" y="25"/>
                        <a:pt x="154" y="30"/>
                      </a:cubicBezTo>
                      <a:cubicBezTo>
                        <a:pt x="159" y="40"/>
                        <a:pt x="159" y="40"/>
                        <a:pt x="159" y="40"/>
                      </a:cubicBezTo>
                      <a:cubicBezTo>
                        <a:pt x="159" y="5"/>
                        <a:pt x="159" y="5"/>
                        <a:pt x="159" y="5"/>
                      </a:cubicBezTo>
                      <a:close/>
                      <a:moveTo>
                        <a:pt x="159" y="65"/>
                      </a:moveTo>
                      <a:cubicBezTo>
                        <a:pt x="159" y="82"/>
                        <a:pt x="159" y="82"/>
                        <a:pt x="159" y="82"/>
                      </a:cubicBezTo>
                      <a:cubicBezTo>
                        <a:pt x="144" y="89"/>
                        <a:pt x="144" y="89"/>
                        <a:pt x="144" y="89"/>
                      </a:cubicBezTo>
                      <a:cubicBezTo>
                        <a:pt x="144" y="72"/>
                        <a:pt x="144" y="72"/>
                        <a:pt x="144" y="72"/>
                      </a:cubicBezTo>
                      <a:cubicBezTo>
                        <a:pt x="157" y="66"/>
                        <a:pt x="157" y="66"/>
                        <a:pt x="157" y="66"/>
                      </a:cubicBezTo>
                      <a:cubicBezTo>
                        <a:pt x="158" y="66"/>
                        <a:pt x="159" y="66"/>
                        <a:pt x="159" y="65"/>
                      </a:cubicBezTo>
                      <a:close/>
                      <a:moveTo>
                        <a:pt x="159" y="108"/>
                      </a:moveTo>
                      <a:cubicBezTo>
                        <a:pt x="159" y="118"/>
                        <a:pt x="159" y="118"/>
                        <a:pt x="159" y="118"/>
                      </a:cubicBezTo>
                      <a:cubicBezTo>
                        <a:pt x="156" y="120"/>
                        <a:pt x="156" y="120"/>
                        <a:pt x="156" y="120"/>
                      </a:cubicBezTo>
                      <a:cubicBezTo>
                        <a:pt x="154" y="121"/>
                        <a:pt x="153" y="123"/>
                        <a:pt x="154" y="126"/>
                      </a:cubicBezTo>
                      <a:cubicBezTo>
                        <a:pt x="159" y="136"/>
                        <a:pt x="159" y="136"/>
                        <a:pt x="159" y="136"/>
                      </a:cubicBezTo>
                      <a:cubicBezTo>
                        <a:pt x="159" y="160"/>
                        <a:pt x="159" y="160"/>
                        <a:pt x="159" y="160"/>
                      </a:cubicBezTo>
                      <a:cubicBezTo>
                        <a:pt x="159" y="159"/>
                        <a:pt x="159" y="159"/>
                        <a:pt x="159" y="159"/>
                      </a:cubicBezTo>
                      <a:cubicBezTo>
                        <a:pt x="158" y="157"/>
                        <a:pt x="155" y="156"/>
                        <a:pt x="153" y="157"/>
                      </a:cubicBezTo>
                      <a:cubicBezTo>
                        <a:pt x="144" y="162"/>
                        <a:pt x="144" y="162"/>
                        <a:pt x="144" y="162"/>
                      </a:cubicBezTo>
                      <a:cubicBezTo>
                        <a:pt x="144" y="151"/>
                        <a:pt x="144" y="151"/>
                        <a:pt x="144" y="151"/>
                      </a:cubicBezTo>
                      <a:cubicBezTo>
                        <a:pt x="149" y="148"/>
                        <a:pt x="149" y="148"/>
                        <a:pt x="149" y="148"/>
                      </a:cubicBezTo>
                      <a:cubicBezTo>
                        <a:pt x="151" y="147"/>
                        <a:pt x="152" y="145"/>
                        <a:pt x="151" y="143"/>
                      </a:cubicBezTo>
                      <a:cubicBezTo>
                        <a:pt x="151" y="143"/>
                        <a:pt x="151" y="143"/>
                        <a:pt x="151" y="143"/>
                      </a:cubicBezTo>
                      <a:cubicBezTo>
                        <a:pt x="145" y="130"/>
                        <a:pt x="145" y="130"/>
                        <a:pt x="145" y="130"/>
                      </a:cubicBezTo>
                      <a:cubicBezTo>
                        <a:pt x="145" y="129"/>
                        <a:pt x="144" y="129"/>
                        <a:pt x="144" y="128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6" y="109"/>
                        <a:pt x="146" y="109"/>
                        <a:pt x="146" y="109"/>
                      </a:cubicBezTo>
                      <a:cubicBezTo>
                        <a:pt x="147" y="111"/>
                        <a:pt x="150" y="112"/>
                        <a:pt x="152" y="111"/>
                      </a:cubicBezTo>
                      <a:lnTo>
                        <a:pt x="159" y="108"/>
                      </a:lnTo>
                      <a:close/>
                      <a:moveTo>
                        <a:pt x="132" y="2"/>
                      </a:moveTo>
                      <a:cubicBezTo>
                        <a:pt x="123" y="7"/>
                        <a:pt x="123" y="7"/>
                        <a:pt x="123" y="7"/>
                      </a:cubicBezTo>
                      <a:cubicBezTo>
                        <a:pt x="123" y="30"/>
                        <a:pt x="123" y="30"/>
                        <a:pt x="123" y="30"/>
                      </a:cubicBezTo>
                      <a:cubicBezTo>
                        <a:pt x="137" y="23"/>
                        <a:pt x="137" y="23"/>
                        <a:pt x="137" y="23"/>
                      </a:cubicBezTo>
                      <a:cubicBezTo>
                        <a:pt x="139" y="22"/>
                        <a:pt x="142" y="22"/>
                        <a:pt x="144" y="22"/>
                      </a:cubicBezTo>
                      <a:cubicBezTo>
                        <a:pt x="144" y="0"/>
                        <a:pt x="144" y="0"/>
                        <a:pt x="144" y="0"/>
                      </a:cubicBezTo>
                      <a:cubicBezTo>
                        <a:pt x="140" y="0"/>
                        <a:pt x="136" y="1"/>
                        <a:pt x="132" y="2"/>
                      </a:cubicBezTo>
                      <a:close/>
                      <a:moveTo>
                        <a:pt x="123" y="225"/>
                      </a:moveTo>
                      <a:cubicBezTo>
                        <a:pt x="144" y="216"/>
                        <a:pt x="144" y="216"/>
                        <a:pt x="144" y="216"/>
                      </a:cubicBezTo>
                      <a:cubicBezTo>
                        <a:pt x="144" y="187"/>
                        <a:pt x="144" y="187"/>
                        <a:pt x="144" y="187"/>
                      </a:cubicBezTo>
                      <a:cubicBezTo>
                        <a:pt x="135" y="191"/>
                        <a:pt x="135" y="191"/>
                        <a:pt x="135" y="191"/>
                      </a:cubicBezTo>
                      <a:cubicBezTo>
                        <a:pt x="133" y="192"/>
                        <a:pt x="130" y="191"/>
                        <a:pt x="129" y="189"/>
                      </a:cubicBezTo>
                      <a:cubicBezTo>
                        <a:pt x="123" y="177"/>
                        <a:pt x="123" y="177"/>
                        <a:pt x="123" y="177"/>
                      </a:cubicBezTo>
                      <a:cubicBezTo>
                        <a:pt x="123" y="225"/>
                        <a:pt x="123" y="225"/>
                        <a:pt x="123" y="225"/>
                      </a:cubicBezTo>
                      <a:close/>
                      <a:moveTo>
                        <a:pt x="144" y="72"/>
                      </a:moveTo>
                      <a:cubicBezTo>
                        <a:pt x="144" y="89"/>
                        <a:pt x="144" y="89"/>
                        <a:pt x="144" y="89"/>
                      </a:cubicBezTo>
                      <a:cubicBezTo>
                        <a:pt x="142" y="90"/>
                        <a:pt x="142" y="90"/>
                        <a:pt x="142" y="90"/>
                      </a:cubicBezTo>
                      <a:cubicBezTo>
                        <a:pt x="140" y="91"/>
                        <a:pt x="139" y="94"/>
                        <a:pt x="140" y="96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44" y="128"/>
                        <a:pt x="144" y="128"/>
                        <a:pt x="144" y="128"/>
                      </a:cubicBezTo>
                      <a:cubicBezTo>
                        <a:pt x="143" y="127"/>
                        <a:pt x="141" y="127"/>
                        <a:pt x="139" y="128"/>
                      </a:cubicBezTo>
                      <a:cubicBezTo>
                        <a:pt x="123" y="135"/>
                        <a:pt x="123" y="135"/>
                        <a:pt x="123" y="135"/>
                      </a:cubicBezTo>
                      <a:cubicBezTo>
                        <a:pt x="123" y="125"/>
                        <a:pt x="123" y="125"/>
                        <a:pt x="123" y="125"/>
                      </a:cubicBezTo>
                      <a:cubicBezTo>
                        <a:pt x="135" y="119"/>
                        <a:pt x="135" y="119"/>
                        <a:pt x="135" y="119"/>
                      </a:cubicBezTo>
                      <a:cubicBezTo>
                        <a:pt x="137" y="118"/>
                        <a:pt x="138" y="115"/>
                        <a:pt x="137" y="113"/>
                      </a:cubicBezTo>
                      <a:cubicBezTo>
                        <a:pt x="137" y="113"/>
                        <a:pt x="137" y="113"/>
                        <a:pt x="137" y="113"/>
                      </a:cubicBezTo>
                      <a:cubicBezTo>
                        <a:pt x="131" y="100"/>
                        <a:pt x="131" y="100"/>
                        <a:pt x="131" y="100"/>
                      </a:cubicBezTo>
                      <a:cubicBezTo>
                        <a:pt x="130" y="98"/>
                        <a:pt x="128" y="97"/>
                        <a:pt x="126" y="98"/>
                      </a:cubicBezTo>
                      <a:cubicBezTo>
                        <a:pt x="123" y="99"/>
                        <a:pt x="123" y="99"/>
                        <a:pt x="123" y="99"/>
                      </a:cubicBezTo>
                      <a:cubicBezTo>
                        <a:pt x="123" y="82"/>
                        <a:pt x="123" y="82"/>
                        <a:pt x="123" y="82"/>
                      </a:cubicBezTo>
                      <a:cubicBezTo>
                        <a:pt x="144" y="72"/>
                        <a:pt x="144" y="72"/>
                        <a:pt x="144" y="72"/>
                      </a:cubicBezTo>
                      <a:close/>
                      <a:moveTo>
                        <a:pt x="144" y="151"/>
                      </a:moveTo>
                      <a:cubicBezTo>
                        <a:pt x="144" y="162"/>
                        <a:pt x="144" y="162"/>
                        <a:pt x="144" y="162"/>
                      </a:cubicBezTo>
                      <a:cubicBezTo>
                        <a:pt x="125" y="171"/>
                        <a:pt x="125" y="171"/>
                        <a:pt x="125" y="171"/>
                      </a:cubicBezTo>
                      <a:cubicBezTo>
                        <a:pt x="124" y="171"/>
                        <a:pt x="124" y="172"/>
                        <a:pt x="123" y="172"/>
                      </a:cubicBezTo>
                      <a:cubicBezTo>
                        <a:pt x="123" y="161"/>
                        <a:pt x="123" y="161"/>
                        <a:pt x="123" y="161"/>
                      </a:cubicBezTo>
                      <a:lnTo>
                        <a:pt x="144" y="151"/>
                      </a:lnTo>
                      <a:close/>
                      <a:moveTo>
                        <a:pt x="123" y="7"/>
                      </a:moveTo>
                      <a:cubicBezTo>
                        <a:pt x="99" y="18"/>
                        <a:pt x="99" y="18"/>
                        <a:pt x="99" y="18"/>
                      </a:cubicBezTo>
                      <a:cubicBezTo>
                        <a:pt x="99" y="41"/>
                        <a:pt x="99" y="41"/>
                        <a:pt x="99" y="41"/>
                      </a:cubicBezTo>
                      <a:cubicBezTo>
                        <a:pt x="123" y="30"/>
                        <a:pt x="123" y="30"/>
                        <a:pt x="123" y="30"/>
                      </a:cubicBezTo>
                      <a:cubicBezTo>
                        <a:pt x="123" y="7"/>
                        <a:pt x="123" y="7"/>
                        <a:pt x="123" y="7"/>
                      </a:cubicBezTo>
                      <a:close/>
                      <a:moveTo>
                        <a:pt x="99" y="236"/>
                      </a:moveTo>
                      <a:cubicBezTo>
                        <a:pt x="100" y="236"/>
                        <a:pt x="102" y="235"/>
                        <a:pt x="103" y="235"/>
                      </a:cubicBezTo>
                      <a:cubicBezTo>
                        <a:pt x="123" y="225"/>
                        <a:pt x="123" y="225"/>
                        <a:pt x="123" y="225"/>
                      </a:cubicBezTo>
                      <a:cubicBezTo>
                        <a:pt x="123" y="177"/>
                        <a:pt x="123" y="177"/>
                        <a:pt x="123" y="177"/>
                      </a:cubicBezTo>
                      <a:cubicBezTo>
                        <a:pt x="123" y="176"/>
                        <a:pt x="123" y="176"/>
                        <a:pt x="123" y="176"/>
                      </a:cubicBezTo>
                      <a:cubicBezTo>
                        <a:pt x="122" y="175"/>
                        <a:pt x="123" y="174"/>
                        <a:pt x="123" y="172"/>
                      </a:cubicBezTo>
                      <a:cubicBezTo>
                        <a:pt x="123" y="161"/>
                        <a:pt x="123" y="161"/>
                        <a:pt x="123" y="161"/>
                      </a:cubicBezTo>
                      <a:cubicBezTo>
                        <a:pt x="121" y="162"/>
                        <a:pt x="121" y="162"/>
                        <a:pt x="121" y="162"/>
                      </a:cubicBezTo>
                      <a:cubicBezTo>
                        <a:pt x="119" y="163"/>
                        <a:pt x="116" y="162"/>
                        <a:pt x="115" y="159"/>
                      </a:cubicBezTo>
                      <a:cubicBezTo>
                        <a:pt x="109" y="147"/>
                        <a:pt x="109" y="147"/>
                        <a:pt x="109" y="147"/>
                      </a:cubicBezTo>
                      <a:cubicBezTo>
                        <a:pt x="108" y="145"/>
                        <a:pt x="109" y="142"/>
                        <a:pt x="111" y="141"/>
                      </a:cubicBezTo>
                      <a:cubicBezTo>
                        <a:pt x="123" y="135"/>
                        <a:pt x="123" y="135"/>
                        <a:pt x="123" y="135"/>
                      </a:cubicBezTo>
                      <a:cubicBezTo>
                        <a:pt x="123" y="125"/>
                        <a:pt x="123" y="125"/>
                        <a:pt x="123" y="125"/>
                      </a:cubicBezTo>
                      <a:cubicBezTo>
                        <a:pt x="107" y="132"/>
                        <a:pt x="107" y="132"/>
                        <a:pt x="107" y="132"/>
                      </a:cubicBezTo>
                      <a:cubicBezTo>
                        <a:pt x="105" y="133"/>
                        <a:pt x="102" y="132"/>
                        <a:pt x="101" y="130"/>
                      </a:cubicBezTo>
                      <a:cubicBezTo>
                        <a:pt x="99" y="124"/>
                        <a:pt x="99" y="124"/>
                        <a:pt x="99" y="124"/>
                      </a:cubicBezTo>
                      <a:cubicBezTo>
                        <a:pt x="99" y="150"/>
                        <a:pt x="99" y="150"/>
                        <a:pt x="99" y="150"/>
                      </a:cubicBezTo>
                      <a:cubicBezTo>
                        <a:pt x="99" y="150"/>
                        <a:pt x="99" y="151"/>
                        <a:pt x="100" y="151"/>
                      </a:cubicBezTo>
                      <a:cubicBezTo>
                        <a:pt x="106" y="164"/>
                        <a:pt x="106" y="164"/>
                        <a:pt x="106" y="164"/>
                      </a:cubicBezTo>
                      <a:cubicBezTo>
                        <a:pt x="106" y="164"/>
                        <a:pt x="106" y="164"/>
                        <a:pt x="106" y="164"/>
                      </a:cubicBezTo>
                      <a:cubicBezTo>
                        <a:pt x="107" y="166"/>
                        <a:pt x="106" y="169"/>
                        <a:pt x="104" y="170"/>
                      </a:cubicBezTo>
                      <a:cubicBezTo>
                        <a:pt x="99" y="172"/>
                        <a:pt x="99" y="172"/>
                        <a:pt x="99" y="172"/>
                      </a:cubicBezTo>
                      <a:cubicBezTo>
                        <a:pt x="99" y="183"/>
                        <a:pt x="99" y="183"/>
                        <a:pt x="99" y="183"/>
                      </a:cubicBezTo>
                      <a:cubicBezTo>
                        <a:pt x="108" y="179"/>
                        <a:pt x="108" y="179"/>
                        <a:pt x="108" y="179"/>
                      </a:cubicBezTo>
                      <a:cubicBezTo>
                        <a:pt x="110" y="178"/>
                        <a:pt x="113" y="179"/>
                        <a:pt x="114" y="181"/>
                      </a:cubicBezTo>
                      <a:cubicBezTo>
                        <a:pt x="120" y="194"/>
                        <a:pt x="120" y="194"/>
                        <a:pt x="120" y="194"/>
                      </a:cubicBezTo>
                      <a:cubicBezTo>
                        <a:pt x="120" y="194"/>
                        <a:pt x="120" y="194"/>
                        <a:pt x="120" y="194"/>
                      </a:cubicBezTo>
                      <a:cubicBezTo>
                        <a:pt x="121" y="196"/>
                        <a:pt x="120" y="198"/>
                        <a:pt x="118" y="199"/>
                      </a:cubicBezTo>
                      <a:cubicBezTo>
                        <a:pt x="99" y="208"/>
                        <a:pt x="99" y="208"/>
                        <a:pt x="99" y="208"/>
                      </a:cubicBezTo>
                      <a:cubicBezTo>
                        <a:pt x="99" y="236"/>
                        <a:pt x="99" y="236"/>
                        <a:pt x="99" y="236"/>
                      </a:cubicBezTo>
                      <a:close/>
                      <a:moveTo>
                        <a:pt x="123" y="82"/>
                      </a:moveTo>
                      <a:cubicBezTo>
                        <a:pt x="123" y="99"/>
                        <a:pt x="123" y="99"/>
                        <a:pt x="123" y="99"/>
                      </a:cubicBezTo>
                      <a:cubicBezTo>
                        <a:pt x="99" y="111"/>
                        <a:pt x="99" y="111"/>
                        <a:pt x="99" y="111"/>
                      </a:cubicBezTo>
                      <a:cubicBezTo>
                        <a:pt x="99" y="94"/>
                        <a:pt x="99" y="94"/>
                        <a:pt x="99" y="94"/>
                      </a:cubicBezTo>
                      <a:lnTo>
                        <a:pt x="123" y="82"/>
                      </a:lnTo>
                      <a:close/>
                      <a:moveTo>
                        <a:pt x="99" y="18"/>
                      </a:moveTo>
                      <a:cubicBezTo>
                        <a:pt x="71" y="31"/>
                        <a:pt x="71" y="31"/>
                        <a:pt x="71" y="31"/>
                      </a:cubicBezTo>
                      <a:cubicBezTo>
                        <a:pt x="71" y="54"/>
                        <a:pt x="71" y="54"/>
                        <a:pt x="71" y="54"/>
                      </a:cubicBezTo>
                      <a:cubicBezTo>
                        <a:pt x="99" y="41"/>
                        <a:pt x="99" y="41"/>
                        <a:pt x="99" y="41"/>
                      </a:cubicBezTo>
                      <a:cubicBezTo>
                        <a:pt x="99" y="18"/>
                        <a:pt x="99" y="18"/>
                        <a:pt x="99" y="18"/>
                      </a:cubicBezTo>
                      <a:close/>
                      <a:moveTo>
                        <a:pt x="71" y="227"/>
                      </a:moveTo>
                      <a:cubicBezTo>
                        <a:pt x="77" y="235"/>
                        <a:pt x="88" y="239"/>
                        <a:pt x="99" y="236"/>
                      </a:cubicBezTo>
                      <a:cubicBezTo>
                        <a:pt x="99" y="208"/>
                        <a:pt x="99" y="208"/>
                        <a:pt x="99" y="208"/>
                      </a:cubicBezTo>
                      <a:cubicBezTo>
                        <a:pt x="89" y="212"/>
                        <a:pt x="89" y="212"/>
                        <a:pt x="89" y="212"/>
                      </a:cubicBezTo>
                      <a:cubicBezTo>
                        <a:pt x="87" y="213"/>
                        <a:pt x="85" y="213"/>
                        <a:pt x="84" y="210"/>
                      </a:cubicBezTo>
                      <a:cubicBezTo>
                        <a:pt x="78" y="197"/>
                        <a:pt x="78" y="197"/>
                        <a:pt x="78" y="197"/>
                      </a:cubicBezTo>
                      <a:cubicBezTo>
                        <a:pt x="77" y="195"/>
                        <a:pt x="78" y="193"/>
                        <a:pt x="80" y="192"/>
                      </a:cubicBezTo>
                      <a:cubicBezTo>
                        <a:pt x="99" y="183"/>
                        <a:pt x="99" y="183"/>
                        <a:pt x="99" y="183"/>
                      </a:cubicBezTo>
                      <a:cubicBezTo>
                        <a:pt x="99" y="172"/>
                        <a:pt x="99" y="172"/>
                        <a:pt x="99" y="172"/>
                      </a:cubicBezTo>
                      <a:cubicBezTo>
                        <a:pt x="75" y="183"/>
                        <a:pt x="75" y="183"/>
                        <a:pt x="75" y="183"/>
                      </a:cubicBezTo>
                      <a:cubicBezTo>
                        <a:pt x="74" y="184"/>
                        <a:pt x="72" y="183"/>
                        <a:pt x="71" y="182"/>
                      </a:cubicBezTo>
                      <a:cubicBezTo>
                        <a:pt x="71" y="227"/>
                        <a:pt x="71" y="227"/>
                        <a:pt x="71" y="227"/>
                      </a:cubicBezTo>
                      <a:close/>
                      <a:moveTo>
                        <a:pt x="99" y="94"/>
                      </a:moveTo>
                      <a:cubicBezTo>
                        <a:pt x="99" y="111"/>
                        <a:pt x="99" y="111"/>
                        <a:pt x="99" y="111"/>
                      </a:cubicBezTo>
                      <a:cubicBezTo>
                        <a:pt x="97" y="111"/>
                        <a:pt x="97" y="111"/>
                        <a:pt x="97" y="111"/>
                      </a:cubicBezTo>
                      <a:cubicBezTo>
                        <a:pt x="95" y="112"/>
                        <a:pt x="94" y="115"/>
                        <a:pt x="95" y="117"/>
                      </a:cubicBezTo>
                      <a:cubicBezTo>
                        <a:pt x="99" y="124"/>
                        <a:pt x="99" y="124"/>
                        <a:pt x="99" y="124"/>
                      </a:cubicBezTo>
                      <a:cubicBezTo>
                        <a:pt x="99" y="150"/>
                        <a:pt x="99" y="150"/>
                        <a:pt x="99" y="150"/>
                      </a:cubicBezTo>
                      <a:cubicBezTo>
                        <a:pt x="97" y="149"/>
                        <a:pt x="96" y="148"/>
                        <a:pt x="94" y="149"/>
                      </a:cubicBezTo>
                      <a:cubicBezTo>
                        <a:pt x="71" y="160"/>
                        <a:pt x="71" y="160"/>
                        <a:pt x="71" y="160"/>
                      </a:cubicBezTo>
                      <a:cubicBezTo>
                        <a:pt x="71" y="149"/>
                        <a:pt x="71" y="149"/>
                        <a:pt x="71" y="149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2" y="139"/>
                        <a:pt x="93" y="136"/>
                        <a:pt x="92" y="134"/>
                      </a:cubicBezTo>
                      <a:cubicBezTo>
                        <a:pt x="92" y="134"/>
                        <a:pt x="92" y="134"/>
                        <a:pt x="92" y="134"/>
                      </a:cubicBezTo>
                      <a:cubicBezTo>
                        <a:pt x="86" y="122"/>
                        <a:pt x="86" y="122"/>
                        <a:pt x="86" y="122"/>
                      </a:cubicBezTo>
                      <a:cubicBezTo>
                        <a:pt x="85" y="119"/>
                        <a:pt x="82" y="118"/>
                        <a:pt x="80" y="119"/>
                      </a:cubicBezTo>
                      <a:cubicBezTo>
                        <a:pt x="71" y="124"/>
                        <a:pt x="71" y="124"/>
                        <a:pt x="71" y="124"/>
                      </a:cubicBezTo>
                      <a:cubicBezTo>
                        <a:pt x="71" y="107"/>
                        <a:pt x="71" y="107"/>
                        <a:pt x="71" y="107"/>
                      </a:cubicBezTo>
                      <a:lnTo>
                        <a:pt x="99" y="94"/>
                      </a:lnTo>
                      <a:close/>
                      <a:moveTo>
                        <a:pt x="71" y="31"/>
                      </a:moveTo>
                      <a:cubicBezTo>
                        <a:pt x="20" y="55"/>
                        <a:pt x="20" y="55"/>
                        <a:pt x="20" y="55"/>
                      </a:cubicBezTo>
                      <a:cubicBezTo>
                        <a:pt x="6" y="62"/>
                        <a:pt x="0" y="78"/>
                        <a:pt x="7" y="91"/>
                      </a:cubicBezTo>
                      <a:cubicBezTo>
                        <a:pt x="68" y="222"/>
                        <a:pt x="68" y="222"/>
                        <a:pt x="68" y="222"/>
                      </a:cubicBezTo>
                      <a:cubicBezTo>
                        <a:pt x="69" y="223"/>
                        <a:pt x="70" y="225"/>
                        <a:pt x="71" y="227"/>
                      </a:cubicBezTo>
                      <a:cubicBezTo>
                        <a:pt x="71" y="182"/>
                        <a:pt x="71" y="182"/>
                        <a:pt x="71" y="182"/>
                      </a:cubicBezTo>
                      <a:cubicBezTo>
                        <a:pt x="71" y="182"/>
                        <a:pt x="70" y="181"/>
                        <a:pt x="70" y="181"/>
                      </a:cubicBezTo>
                      <a:cubicBezTo>
                        <a:pt x="64" y="168"/>
                        <a:pt x="64" y="168"/>
                        <a:pt x="64" y="168"/>
                      </a:cubicBezTo>
                      <a:cubicBezTo>
                        <a:pt x="63" y="166"/>
                        <a:pt x="64" y="163"/>
                        <a:pt x="66" y="162"/>
                      </a:cubicBezTo>
                      <a:cubicBezTo>
                        <a:pt x="71" y="160"/>
                        <a:pt x="71" y="160"/>
                        <a:pt x="71" y="160"/>
                      </a:cubicBezTo>
                      <a:cubicBezTo>
                        <a:pt x="71" y="149"/>
                        <a:pt x="71" y="149"/>
                        <a:pt x="71" y="149"/>
                      </a:cubicBezTo>
                      <a:cubicBezTo>
                        <a:pt x="62" y="153"/>
                        <a:pt x="62" y="153"/>
                        <a:pt x="62" y="153"/>
                      </a:cubicBezTo>
                      <a:cubicBezTo>
                        <a:pt x="60" y="154"/>
                        <a:pt x="57" y="153"/>
                        <a:pt x="56" y="151"/>
                      </a:cubicBezTo>
                      <a:cubicBezTo>
                        <a:pt x="50" y="138"/>
                        <a:pt x="50" y="138"/>
                        <a:pt x="50" y="138"/>
                      </a:cubicBezTo>
                      <a:cubicBezTo>
                        <a:pt x="49" y="136"/>
                        <a:pt x="50" y="134"/>
                        <a:pt x="52" y="133"/>
                      </a:cubicBezTo>
                      <a:cubicBezTo>
                        <a:pt x="71" y="124"/>
                        <a:pt x="71" y="124"/>
                        <a:pt x="71" y="124"/>
                      </a:cubicBezTo>
                      <a:cubicBezTo>
                        <a:pt x="71" y="107"/>
                        <a:pt x="71" y="107"/>
                        <a:pt x="71" y="107"/>
                      </a:cubicBezTo>
                      <a:cubicBezTo>
                        <a:pt x="53" y="115"/>
                        <a:pt x="53" y="115"/>
                        <a:pt x="53" y="115"/>
                      </a:cubicBezTo>
                      <a:cubicBezTo>
                        <a:pt x="46" y="118"/>
                        <a:pt x="38" y="116"/>
                        <a:pt x="35" y="109"/>
                      </a:cubicBezTo>
                      <a:cubicBezTo>
                        <a:pt x="26" y="89"/>
                        <a:pt x="26" y="89"/>
                        <a:pt x="26" y="89"/>
                      </a:cubicBezTo>
                      <a:cubicBezTo>
                        <a:pt x="23" y="83"/>
                        <a:pt x="26" y="75"/>
                        <a:pt x="33" y="72"/>
                      </a:cubicBezTo>
                      <a:cubicBezTo>
                        <a:pt x="71" y="54"/>
                        <a:pt x="71" y="54"/>
                        <a:pt x="71" y="54"/>
                      </a:cubicBezTo>
                      <a:lnTo>
                        <a:pt x="71" y="3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/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36" name="组合 135"/>
                <p:cNvGrpSpPr/>
                <p:nvPr/>
              </p:nvGrpSpPr>
              <p:grpSpPr>
                <a:xfrm>
                  <a:off x="6873120" y="1634271"/>
                  <a:ext cx="470175" cy="495300"/>
                  <a:chOff x="6873120" y="1634271"/>
                  <a:chExt cx="470175" cy="495300"/>
                </a:xfrm>
              </p:grpSpPr>
              <p:sp>
                <p:nvSpPr>
                  <p:cNvPr id="69" name="淘宝店chenying0907出品 61"/>
                  <p:cNvSpPr>
                    <a:spLocks noChangeArrowheads="1"/>
                  </p:cNvSpPr>
                  <p:nvPr/>
                </p:nvSpPr>
                <p:spPr bwMode="auto">
                  <a:xfrm>
                    <a:off x="7062380" y="2009317"/>
                    <a:ext cx="91655" cy="23813"/>
                  </a:xfrm>
                  <a:prstGeom prst="rect">
                    <a:avLst/>
                  </a:pr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grpSp>
                <p:nvGrpSpPr>
                  <p:cNvPr id="135" name="组合 134"/>
                  <p:cNvGrpSpPr/>
                  <p:nvPr/>
                </p:nvGrpSpPr>
                <p:grpSpPr>
                  <a:xfrm>
                    <a:off x="6873120" y="1634271"/>
                    <a:ext cx="470175" cy="495300"/>
                    <a:chOff x="6873120" y="1634271"/>
                    <a:chExt cx="470175" cy="495300"/>
                  </a:xfrm>
                </p:grpSpPr>
                <p:sp>
                  <p:nvSpPr>
                    <p:cNvPr id="72" name="淘宝店chenying0907出品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1647" y="2009317"/>
                      <a:ext cx="89274" cy="23813"/>
                    </a:xfrm>
                    <a:prstGeom prst="rect">
                      <a:avLst/>
                    </a:pr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75" name="淘宝店chenying0907出品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25493" y="2009317"/>
                      <a:ext cx="91655" cy="23813"/>
                    </a:xfrm>
                    <a:prstGeom prst="rect">
                      <a:avLst/>
                    </a:pr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grpSp>
                  <p:nvGrpSpPr>
                    <p:cNvPr id="134" name="组合 133"/>
                    <p:cNvGrpSpPr/>
                    <p:nvPr/>
                  </p:nvGrpSpPr>
                  <p:grpSpPr>
                    <a:xfrm>
                      <a:off x="6873120" y="1634271"/>
                      <a:ext cx="470175" cy="495300"/>
                      <a:chOff x="6873120" y="1634271"/>
                      <a:chExt cx="470175" cy="495300"/>
                    </a:xfrm>
                  </p:grpSpPr>
                  <p:sp>
                    <p:nvSpPr>
                      <p:cNvPr id="74" name="淘宝店chenying0907出品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01647" y="1824771"/>
                        <a:ext cx="89274" cy="23813"/>
                      </a:xfrm>
                      <a:prstGeom prst="rect">
                        <a:avLst/>
                      </a:prstGeom>
                      <a:solidFill>
                        <a:srgbClr val="C5C5C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68562" tIns="34281" rIns="68562" bIns="34281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id-ID"/>
                      </a:p>
                    </p:txBody>
                  </p:sp>
                  <p:sp>
                    <p:nvSpPr>
                      <p:cNvPr id="77" name="淘宝店chenying0907出品 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925493" y="1824771"/>
                        <a:ext cx="91655" cy="23813"/>
                      </a:xfrm>
                      <a:prstGeom prst="rect">
                        <a:avLst/>
                      </a:prstGeom>
                      <a:solidFill>
                        <a:srgbClr val="C5C5C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68562" tIns="34281" rIns="68562" bIns="34281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id-ID"/>
                      </a:p>
                    </p:txBody>
                  </p:sp>
                  <p:sp>
                    <p:nvSpPr>
                      <p:cNvPr id="78" name="淘宝店chenying0907出品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92165" y="1772383"/>
                        <a:ext cx="432085" cy="23813"/>
                      </a:xfrm>
                      <a:prstGeom prst="rect">
                        <a:avLst/>
                      </a:prstGeom>
                      <a:solidFill>
                        <a:srgbClr val="C5C5C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68562" tIns="34281" rIns="68562" bIns="34281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id-ID"/>
                      </a:p>
                    </p:txBody>
                  </p:sp>
                  <p:grpSp>
                    <p:nvGrpSpPr>
                      <p:cNvPr id="133" name="组合 132"/>
                      <p:cNvGrpSpPr/>
                      <p:nvPr/>
                    </p:nvGrpSpPr>
                    <p:grpSpPr>
                      <a:xfrm>
                        <a:off x="6873120" y="1634271"/>
                        <a:ext cx="470175" cy="495300"/>
                        <a:chOff x="6873120" y="1634271"/>
                        <a:chExt cx="470175" cy="495300"/>
                      </a:xfrm>
                    </p:grpSpPr>
                    <p:sp>
                      <p:nvSpPr>
                        <p:cNvPr id="67" name="淘宝店chenying0907出品 5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73120" y="2105758"/>
                          <a:ext cx="470175" cy="23813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68" name="淘宝店chenying0907出品 6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892165" y="2058133"/>
                          <a:ext cx="432085" cy="23813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70" name="淘宝店chenying0907出品 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079044" y="1834296"/>
                          <a:ext cx="58326" cy="190500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71" name="淘宝店chenying0907出品 6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062380" y="1824771"/>
                          <a:ext cx="91655" cy="23813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73" name="淘宝店chenying0907出品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217121" y="1834296"/>
                          <a:ext cx="57135" cy="190500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76" name="淘宝店chenying0907出品 6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940968" y="1834296"/>
                          <a:ext cx="59516" cy="190500"/>
                        </a:xfrm>
                        <a:prstGeom prst="rect">
                          <a:avLst/>
                        </a:pr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  <p:sp>
                      <p:nvSpPr>
                        <p:cNvPr id="79" name="淘宝店chenying0907出品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6892165" y="1634271"/>
                          <a:ext cx="432085" cy="138113"/>
                        </a:xfrm>
                        <a:custGeom>
                          <a:avLst/>
                          <a:gdLst>
                            <a:gd name="T0" fmla="*/ 181 w 363"/>
                            <a:gd name="T1" fmla="*/ 0 h 116"/>
                            <a:gd name="T2" fmla="*/ 363 w 363"/>
                            <a:gd name="T3" fmla="*/ 116 h 116"/>
                            <a:gd name="T4" fmla="*/ 0 w 363"/>
                            <a:gd name="T5" fmla="*/ 116 h 116"/>
                            <a:gd name="T6" fmla="*/ 181 w 363"/>
                            <a:gd name="T7" fmla="*/ 0 h 116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</a:cxnLst>
                          <a:rect l="0" t="0" r="r" b="b"/>
                          <a:pathLst>
                            <a:path w="363" h="116">
                              <a:moveTo>
                                <a:pt x="181" y="0"/>
                              </a:moveTo>
                              <a:lnTo>
                                <a:pt x="363" y="116"/>
                              </a:lnTo>
                              <a:lnTo>
                                <a:pt x="0" y="116"/>
                              </a:lnTo>
                              <a:lnTo>
                                <a:pt x="1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5C5C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68562" tIns="34281" rIns="68562" bIns="34281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id-ID"/>
                        </a:p>
                      </p:txBody>
                    </p:sp>
                  </p:grpSp>
                </p:grpSp>
              </p:grpSp>
            </p:grpSp>
            <p:sp>
              <p:nvSpPr>
                <p:cNvPr id="80" name="淘宝店chenying0907出品 72"/>
                <p:cNvSpPr>
                  <a:spLocks noEditPoints="1"/>
                </p:cNvSpPr>
                <p:nvPr/>
              </p:nvSpPr>
              <p:spPr bwMode="auto">
                <a:xfrm>
                  <a:off x="5704230" y="1759286"/>
                  <a:ext cx="599919" cy="391716"/>
                </a:xfrm>
                <a:custGeom>
                  <a:avLst/>
                  <a:gdLst>
                    <a:gd name="T0" fmla="*/ 82 w 367"/>
                    <a:gd name="T1" fmla="*/ 27 h 240"/>
                    <a:gd name="T2" fmla="*/ 367 w 367"/>
                    <a:gd name="T3" fmla="*/ 120 h 240"/>
                    <a:gd name="T4" fmla="*/ 82 w 367"/>
                    <a:gd name="T5" fmla="*/ 213 h 240"/>
                    <a:gd name="T6" fmla="*/ 82 w 367"/>
                    <a:gd name="T7" fmla="*/ 177 h 240"/>
                    <a:gd name="T8" fmla="*/ 127 w 367"/>
                    <a:gd name="T9" fmla="*/ 143 h 240"/>
                    <a:gd name="T10" fmla="*/ 127 w 367"/>
                    <a:gd name="T11" fmla="*/ 87 h 240"/>
                    <a:gd name="T12" fmla="*/ 138 w 367"/>
                    <a:gd name="T13" fmla="*/ 87 h 240"/>
                    <a:gd name="T14" fmla="*/ 138 w 367"/>
                    <a:gd name="T15" fmla="*/ 64 h 240"/>
                    <a:gd name="T16" fmla="*/ 127 w 367"/>
                    <a:gd name="T17" fmla="*/ 64 h 240"/>
                    <a:gd name="T18" fmla="*/ 102 w 367"/>
                    <a:gd name="T19" fmla="*/ 64 h 240"/>
                    <a:gd name="T20" fmla="*/ 91 w 367"/>
                    <a:gd name="T21" fmla="*/ 64 h 240"/>
                    <a:gd name="T22" fmla="*/ 91 w 367"/>
                    <a:gd name="T23" fmla="*/ 87 h 240"/>
                    <a:gd name="T24" fmla="*/ 102 w 367"/>
                    <a:gd name="T25" fmla="*/ 87 h 240"/>
                    <a:gd name="T26" fmla="*/ 102 w 367"/>
                    <a:gd name="T27" fmla="*/ 143 h 240"/>
                    <a:gd name="T28" fmla="*/ 82 w 367"/>
                    <a:gd name="T29" fmla="*/ 156 h 240"/>
                    <a:gd name="T30" fmla="*/ 82 w 367"/>
                    <a:gd name="T31" fmla="*/ 27 h 240"/>
                    <a:gd name="T32" fmla="*/ 0 w 367"/>
                    <a:gd name="T33" fmla="*/ 0 h 240"/>
                    <a:gd name="T34" fmla="*/ 82 w 367"/>
                    <a:gd name="T35" fmla="*/ 27 h 240"/>
                    <a:gd name="T36" fmla="*/ 82 w 367"/>
                    <a:gd name="T37" fmla="*/ 156 h 240"/>
                    <a:gd name="T38" fmla="*/ 82 w 367"/>
                    <a:gd name="T39" fmla="*/ 156 h 240"/>
                    <a:gd name="T40" fmla="*/ 62 w 367"/>
                    <a:gd name="T41" fmla="*/ 143 h 240"/>
                    <a:gd name="T42" fmla="*/ 62 w 367"/>
                    <a:gd name="T43" fmla="*/ 87 h 240"/>
                    <a:gd name="T44" fmla="*/ 73 w 367"/>
                    <a:gd name="T45" fmla="*/ 87 h 240"/>
                    <a:gd name="T46" fmla="*/ 73 w 367"/>
                    <a:gd name="T47" fmla="*/ 64 h 240"/>
                    <a:gd name="T48" fmla="*/ 62 w 367"/>
                    <a:gd name="T49" fmla="*/ 64 h 240"/>
                    <a:gd name="T50" fmla="*/ 37 w 367"/>
                    <a:gd name="T51" fmla="*/ 64 h 240"/>
                    <a:gd name="T52" fmla="*/ 26 w 367"/>
                    <a:gd name="T53" fmla="*/ 64 h 240"/>
                    <a:gd name="T54" fmla="*/ 26 w 367"/>
                    <a:gd name="T55" fmla="*/ 87 h 240"/>
                    <a:gd name="T56" fmla="*/ 37 w 367"/>
                    <a:gd name="T57" fmla="*/ 87 h 240"/>
                    <a:gd name="T58" fmla="*/ 37 w 367"/>
                    <a:gd name="T59" fmla="*/ 143 h 240"/>
                    <a:gd name="T60" fmla="*/ 82 w 367"/>
                    <a:gd name="T61" fmla="*/ 177 h 240"/>
                    <a:gd name="T62" fmla="*/ 82 w 367"/>
                    <a:gd name="T63" fmla="*/ 177 h 240"/>
                    <a:gd name="T64" fmla="*/ 82 w 367"/>
                    <a:gd name="T65" fmla="*/ 213 h 240"/>
                    <a:gd name="T66" fmla="*/ 0 w 367"/>
                    <a:gd name="T67" fmla="*/ 240 h 240"/>
                    <a:gd name="T68" fmla="*/ 0 w 367"/>
                    <a:gd name="T69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67" h="240">
                      <a:moveTo>
                        <a:pt x="82" y="27"/>
                      </a:moveTo>
                      <a:cubicBezTo>
                        <a:pt x="367" y="120"/>
                        <a:pt x="367" y="120"/>
                        <a:pt x="367" y="120"/>
                      </a:cubicBezTo>
                      <a:cubicBezTo>
                        <a:pt x="82" y="213"/>
                        <a:pt x="82" y="213"/>
                        <a:pt x="82" y="213"/>
                      </a:cubicBezTo>
                      <a:cubicBezTo>
                        <a:pt x="82" y="177"/>
                        <a:pt x="82" y="177"/>
                        <a:pt x="82" y="177"/>
                      </a:cubicBezTo>
                      <a:cubicBezTo>
                        <a:pt x="107" y="177"/>
                        <a:pt x="127" y="162"/>
                        <a:pt x="127" y="143"/>
                      </a:cubicBezTo>
                      <a:cubicBezTo>
                        <a:pt x="127" y="87"/>
                        <a:pt x="127" y="87"/>
                        <a:pt x="127" y="87"/>
                      </a:cubicBezTo>
                      <a:cubicBezTo>
                        <a:pt x="138" y="87"/>
                        <a:pt x="138" y="87"/>
                        <a:pt x="138" y="87"/>
                      </a:cubicBezTo>
                      <a:cubicBezTo>
                        <a:pt x="138" y="64"/>
                        <a:pt x="138" y="64"/>
                        <a:pt x="138" y="64"/>
                      </a:cubicBezTo>
                      <a:cubicBezTo>
                        <a:pt x="127" y="64"/>
                        <a:pt x="127" y="64"/>
                        <a:pt x="127" y="64"/>
                      </a:cubicBezTo>
                      <a:cubicBezTo>
                        <a:pt x="102" y="64"/>
                        <a:pt x="102" y="64"/>
                        <a:pt x="102" y="64"/>
                      </a:cubicBezTo>
                      <a:cubicBezTo>
                        <a:pt x="91" y="64"/>
                        <a:pt x="91" y="64"/>
                        <a:pt x="91" y="64"/>
                      </a:cubicBezTo>
                      <a:cubicBezTo>
                        <a:pt x="91" y="87"/>
                        <a:pt x="91" y="87"/>
                        <a:pt x="91" y="87"/>
                      </a:cubicBezTo>
                      <a:cubicBezTo>
                        <a:pt x="102" y="87"/>
                        <a:pt x="102" y="87"/>
                        <a:pt x="102" y="87"/>
                      </a:cubicBezTo>
                      <a:cubicBezTo>
                        <a:pt x="102" y="143"/>
                        <a:pt x="102" y="143"/>
                        <a:pt x="102" y="143"/>
                      </a:cubicBezTo>
                      <a:cubicBezTo>
                        <a:pt x="102" y="150"/>
                        <a:pt x="93" y="156"/>
                        <a:pt x="82" y="156"/>
                      </a:cubicBezTo>
                      <a:lnTo>
                        <a:pt x="82" y="27"/>
                      </a:lnTo>
                      <a:close/>
                      <a:moveTo>
                        <a:pt x="0" y="0"/>
                      </a:moveTo>
                      <a:cubicBezTo>
                        <a:pt x="82" y="27"/>
                        <a:pt x="82" y="27"/>
                        <a:pt x="82" y="27"/>
                      </a:cubicBezTo>
                      <a:cubicBezTo>
                        <a:pt x="82" y="156"/>
                        <a:pt x="82" y="156"/>
                        <a:pt x="82" y="156"/>
                      </a:cubicBezTo>
                      <a:cubicBezTo>
                        <a:pt x="82" y="156"/>
                        <a:pt x="82" y="156"/>
                        <a:pt x="82" y="156"/>
                      </a:cubicBezTo>
                      <a:cubicBezTo>
                        <a:pt x="71" y="156"/>
                        <a:pt x="62" y="150"/>
                        <a:pt x="62" y="143"/>
                      </a:cubicBezTo>
                      <a:cubicBezTo>
                        <a:pt x="62" y="87"/>
                        <a:pt x="62" y="87"/>
                        <a:pt x="62" y="87"/>
                      </a:cubicBezTo>
                      <a:cubicBezTo>
                        <a:pt x="73" y="87"/>
                        <a:pt x="73" y="87"/>
                        <a:pt x="73" y="87"/>
                      </a:cubicBezTo>
                      <a:cubicBezTo>
                        <a:pt x="73" y="64"/>
                        <a:pt x="73" y="64"/>
                        <a:pt x="73" y="64"/>
                      </a:cubicBezTo>
                      <a:cubicBezTo>
                        <a:pt x="62" y="64"/>
                        <a:pt x="62" y="64"/>
                        <a:pt x="62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6" y="87"/>
                        <a:pt x="26" y="87"/>
                        <a:pt x="26" y="87"/>
                      </a:cubicBezTo>
                      <a:cubicBezTo>
                        <a:pt x="37" y="87"/>
                        <a:pt x="37" y="87"/>
                        <a:pt x="37" y="87"/>
                      </a:cubicBezTo>
                      <a:cubicBezTo>
                        <a:pt x="37" y="143"/>
                        <a:pt x="37" y="143"/>
                        <a:pt x="37" y="143"/>
                      </a:cubicBezTo>
                      <a:cubicBezTo>
                        <a:pt x="37" y="162"/>
                        <a:pt x="57" y="177"/>
                        <a:pt x="82" y="177"/>
                      </a:cubicBezTo>
                      <a:cubicBezTo>
                        <a:pt x="82" y="177"/>
                        <a:pt x="82" y="177"/>
                        <a:pt x="82" y="177"/>
                      </a:cubicBezTo>
                      <a:cubicBezTo>
                        <a:pt x="82" y="213"/>
                        <a:pt x="82" y="213"/>
                        <a:pt x="82" y="213"/>
                      </a:cubicBezTo>
                      <a:cubicBezTo>
                        <a:pt x="0" y="240"/>
                        <a:pt x="0" y="240"/>
                        <a:pt x="0" y="24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" name="淘宝店chenying0907出品 73"/>
                <p:cNvSpPr>
                  <a:spLocks noEditPoints="1"/>
                </p:cNvSpPr>
                <p:nvPr/>
              </p:nvSpPr>
              <p:spPr bwMode="auto">
                <a:xfrm>
                  <a:off x="7027861" y="2189103"/>
                  <a:ext cx="140457" cy="245269"/>
                </a:xfrm>
                <a:custGeom>
                  <a:avLst/>
                  <a:gdLst>
                    <a:gd name="T0" fmla="*/ 37 w 86"/>
                    <a:gd name="T1" fmla="*/ 128 h 150"/>
                    <a:gd name="T2" fmla="*/ 34 w 86"/>
                    <a:gd name="T3" fmla="*/ 127 h 150"/>
                    <a:gd name="T4" fmla="*/ 34 w 86"/>
                    <a:gd name="T5" fmla="*/ 150 h 150"/>
                    <a:gd name="T6" fmla="*/ 45 w 86"/>
                    <a:gd name="T7" fmla="*/ 142 h 150"/>
                    <a:gd name="T8" fmla="*/ 37 w 86"/>
                    <a:gd name="T9" fmla="*/ 128 h 150"/>
                    <a:gd name="T10" fmla="*/ 34 w 86"/>
                    <a:gd name="T11" fmla="*/ 118 h 150"/>
                    <a:gd name="T12" fmla="*/ 34 w 86"/>
                    <a:gd name="T13" fmla="*/ 51 h 150"/>
                    <a:gd name="T14" fmla="*/ 51 w 86"/>
                    <a:gd name="T15" fmla="*/ 46 h 150"/>
                    <a:gd name="T16" fmla="*/ 61 w 86"/>
                    <a:gd name="T17" fmla="*/ 8 h 150"/>
                    <a:gd name="T18" fmla="*/ 72 w 86"/>
                    <a:gd name="T19" fmla="*/ 1 h 150"/>
                    <a:gd name="T20" fmla="*/ 78 w 86"/>
                    <a:gd name="T21" fmla="*/ 12 h 150"/>
                    <a:gd name="T22" fmla="*/ 69 w 86"/>
                    <a:gd name="T23" fmla="*/ 51 h 150"/>
                    <a:gd name="T24" fmla="*/ 82 w 86"/>
                    <a:gd name="T25" fmla="*/ 84 h 150"/>
                    <a:gd name="T26" fmla="*/ 77 w 86"/>
                    <a:gd name="T27" fmla="*/ 103 h 150"/>
                    <a:gd name="T28" fmla="*/ 77 w 86"/>
                    <a:gd name="T29" fmla="*/ 103 h 150"/>
                    <a:gd name="T30" fmla="*/ 86 w 86"/>
                    <a:gd name="T31" fmla="*/ 117 h 150"/>
                    <a:gd name="T32" fmla="*/ 83 w 86"/>
                    <a:gd name="T33" fmla="*/ 130 h 150"/>
                    <a:gd name="T34" fmla="*/ 34 w 86"/>
                    <a:gd name="T35" fmla="*/ 118 h 150"/>
                    <a:gd name="T36" fmla="*/ 34 w 86"/>
                    <a:gd name="T37" fmla="*/ 127 h 150"/>
                    <a:gd name="T38" fmla="*/ 23 w 86"/>
                    <a:gd name="T39" fmla="*/ 136 h 150"/>
                    <a:gd name="T40" fmla="*/ 31 w 86"/>
                    <a:gd name="T41" fmla="*/ 150 h 150"/>
                    <a:gd name="T42" fmla="*/ 34 w 86"/>
                    <a:gd name="T43" fmla="*/ 150 h 150"/>
                    <a:gd name="T44" fmla="*/ 34 w 86"/>
                    <a:gd name="T45" fmla="*/ 127 h 150"/>
                    <a:gd name="T46" fmla="*/ 34 w 86"/>
                    <a:gd name="T47" fmla="*/ 51 h 150"/>
                    <a:gd name="T48" fmla="*/ 34 w 86"/>
                    <a:gd name="T49" fmla="*/ 118 h 150"/>
                    <a:gd name="T50" fmla="*/ 0 w 86"/>
                    <a:gd name="T51" fmla="*/ 109 h 150"/>
                    <a:gd name="T52" fmla="*/ 3 w 86"/>
                    <a:gd name="T53" fmla="*/ 96 h 150"/>
                    <a:gd name="T54" fmla="*/ 18 w 86"/>
                    <a:gd name="T55" fmla="*/ 88 h 150"/>
                    <a:gd name="T56" fmla="*/ 23 w 86"/>
                    <a:gd name="T57" fmla="*/ 69 h 150"/>
                    <a:gd name="T58" fmla="*/ 34 w 86"/>
                    <a:gd name="T59" fmla="*/ 51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86" h="150">
                      <a:moveTo>
                        <a:pt x="37" y="128"/>
                      </a:moveTo>
                      <a:cubicBezTo>
                        <a:pt x="36" y="127"/>
                        <a:pt x="35" y="127"/>
                        <a:pt x="34" y="127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9" y="150"/>
                        <a:pt x="44" y="147"/>
                        <a:pt x="45" y="142"/>
                      </a:cubicBezTo>
                      <a:cubicBezTo>
                        <a:pt x="47" y="136"/>
                        <a:pt x="43" y="129"/>
                        <a:pt x="37" y="128"/>
                      </a:cubicBezTo>
                      <a:close/>
                      <a:moveTo>
                        <a:pt x="34" y="118"/>
                      </a:moveTo>
                      <a:cubicBezTo>
                        <a:pt x="34" y="51"/>
                        <a:pt x="34" y="51"/>
                        <a:pt x="34" y="51"/>
                      </a:cubicBezTo>
                      <a:cubicBezTo>
                        <a:pt x="39" y="48"/>
                        <a:pt x="45" y="46"/>
                        <a:pt x="51" y="46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62" y="3"/>
                        <a:pt x="67" y="0"/>
                        <a:pt x="72" y="1"/>
                      </a:cubicBezTo>
                      <a:cubicBezTo>
                        <a:pt x="77" y="2"/>
                        <a:pt x="80" y="7"/>
                        <a:pt x="78" y="12"/>
                      </a:cubicBezTo>
                      <a:cubicBezTo>
                        <a:pt x="69" y="51"/>
                        <a:pt x="69" y="51"/>
                        <a:pt x="69" y="51"/>
                      </a:cubicBezTo>
                      <a:cubicBezTo>
                        <a:pt x="79" y="57"/>
                        <a:pt x="86" y="68"/>
                        <a:pt x="82" y="84"/>
                      </a:cubicBezTo>
                      <a:cubicBezTo>
                        <a:pt x="82" y="84"/>
                        <a:pt x="79" y="97"/>
                        <a:pt x="77" y="103"/>
                      </a:cubicBezTo>
                      <a:cubicBezTo>
                        <a:pt x="77" y="103"/>
                        <a:pt x="77" y="103"/>
                        <a:pt x="77" y="103"/>
                      </a:cubicBezTo>
                      <a:cubicBezTo>
                        <a:pt x="75" y="112"/>
                        <a:pt x="86" y="117"/>
                        <a:pt x="86" y="117"/>
                      </a:cubicBezTo>
                      <a:cubicBezTo>
                        <a:pt x="83" y="130"/>
                        <a:pt x="83" y="130"/>
                        <a:pt x="83" y="130"/>
                      </a:cubicBezTo>
                      <a:lnTo>
                        <a:pt x="34" y="118"/>
                      </a:lnTo>
                      <a:close/>
                      <a:moveTo>
                        <a:pt x="34" y="127"/>
                      </a:moveTo>
                      <a:cubicBezTo>
                        <a:pt x="29" y="127"/>
                        <a:pt x="24" y="131"/>
                        <a:pt x="23" y="136"/>
                      </a:cubicBezTo>
                      <a:cubicBezTo>
                        <a:pt x="21" y="142"/>
                        <a:pt x="25" y="148"/>
                        <a:pt x="31" y="150"/>
                      </a:cubicBezTo>
                      <a:cubicBezTo>
                        <a:pt x="32" y="150"/>
                        <a:pt x="33" y="150"/>
                        <a:pt x="34" y="150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51"/>
                      </a:moveTo>
                      <a:cubicBezTo>
                        <a:pt x="34" y="118"/>
                        <a:pt x="34" y="118"/>
                        <a:pt x="34" y="118"/>
                      </a:cubicBezTo>
                      <a:cubicBezTo>
                        <a:pt x="0" y="109"/>
                        <a:pt x="0" y="109"/>
                        <a:pt x="0" y="109"/>
                      </a:cubicBezTo>
                      <a:cubicBezTo>
                        <a:pt x="3" y="96"/>
                        <a:pt x="3" y="96"/>
                        <a:pt x="3" y="96"/>
                      </a:cubicBezTo>
                      <a:cubicBezTo>
                        <a:pt x="3" y="96"/>
                        <a:pt x="16" y="97"/>
                        <a:pt x="18" y="88"/>
                      </a:cubicBezTo>
                      <a:cubicBezTo>
                        <a:pt x="20" y="80"/>
                        <a:pt x="23" y="69"/>
                        <a:pt x="23" y="69"/>
                      </a:cubicBezTo>
                      <a:cubicBezTo>
                        <a:pt x="25" y="61"/>
                        <a:pt x="29" y="55"/>
                        <a:pt x="34" y="51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" name="淘宝店chenying0907出品 74"/>
                <p:cNvSpPr>
                  <a:spLocks noEditPoints="1"/>
                </p:cNvSpPr>
                <p:nvPr/>
              </p:nvSpPr>
              <p:spPr bwMode="auto">
                <a:xfrm>
                  <a:off x="5801836" y="1348522"/>
                  <a:ext cx="282105" cy="345281"/>
                </a:xfrm>
                <a:custGeom>
                  <a:avLst/>
                  <a:gdLst>
                    <a:gd name="T0" fmla="*/ 172 w 172"/>
                    <a:gd name="T1" fmla="*/ 9 h 211"/>
                    <a:gd name="T2" fmla="*/ 121 w 172"/>
                    <a:gd name="T3" fmla="*/ 37 h 211"/>
                    <a:gd name="T4" fmla="*/ 143 w 172"/>
                    <a:gd name="T5" fmla="*/ 211 h 211"/>
                    <a:gd name="T6" fmla="*/ 124 w 172"/>
                    <a:gd name="T7" fmla="*/ 165 h 211"/>
                    <a:gd name="T8" fmla="*/ 131 w 172"/>
                    <a:gd name="T9" fmla="*/ 108 h 211"/>
                    <a:gd name="T10" fmla="*/ 121 w 172"/>
                    <a:gd name="T11" fmla="*/ 86 h 211"/>
                    <a:gd name="T12" fmla="*/ 129 w 172"/>
                    <a:gd name="T13" fmla="*/ 146 h 211"/>
                    <a:gd name="T14" fmla="*/ 127 w 172"/>
                    <a:gd name="T15" fmla="*/ 116 h 211"/>
                    <a:gd name="T16" fmla="*/ 121 w 172"/>
                    <a:gd name="T17" fmla="*/ 156 h 211"/>
                    <a:gd name="T18" fmla="*/ 121 w 172"/>
                    <a:gd name="T19" fmla="*/ 9 h 211"/>
                    <a:gd name="T20" fmla="*/ 98 w 172"/>
                    <a:gd name="T21" fmla="*/ 37 h 211"/>
                    <a:gd name="T22" fmla="*/ 110 w 172"/>
                    <a:gd name="T23" fmla="*/ 88 h 211"/>
                    <a:gd name="T24" fmla="*/ 100 w 172"/>
                    <a:gd name="T25" fmla="*/ 81 h 211"/>
                    <a:gd name="T26" fmla="*/ 121 w 172"/>
                    <a:gd name="T27" fmla="*/ 211 h 211"/>
                    <a:gd name="T28" fmla="*/ 101 w 172"/>
                    <a:gd name="T29" fmla="*/ 163 h 211"/>
                    <a:gd name="T30" fmla="*/ 121 w 172"/>
                    <a:gd name="T31" fmla="*/ 211 h 211"/>
                    <a:gd name="T32" fmla="*/ 113 w 172"/>
                    <a:gd name="T33" fmla="*/ 148 h 211"/>
                    <a:gd name="T34" fmla="*/ 121 w 172"/>
                    <a:gd name="T35" fmla="*/ 156 h 211"/>
                    <a:gd name="T36" fmla="*/ 98 w 172"/>
                    <a:gd name="T37" fmla="*/ 0 h 211"/>
                    <a:gd name="T38" fmla="*/ 71 w 172"/>
                    <a:gd name="T39" fmla="*/ 0 h 211"/>
                    <a:gd name="T40" fmla="*/ 98 w 172"/>
                    <a:gd name="T41" fmla="*/ 80 h 211"/>
                    <a:gd name="T42" fmla="*/ 71 w 172"/>
                    <a:gd name="T43" fmla="*/ 37 h 211"/>
                    <a:gd name="T44" fmla="*/ 71 w 172"/>
                    <a:gd name="T45" fmla="*/ 166 h 211"/>
                    <a:gd name="T46" fmla="*/ 98 w 172"/>
                    <a:gd name="T47" fmla="*/ 141 h 211"/>
                    <a:gd name="T48" fmla="*/ 98 w 172"/>
                    <a:gd name="T49" fmla="*/ 160 h 211"/>
                    <a:gd name="T50" fmla="*/ 74 w 172"/>
                    <a:gd name="T51" fmla="*/ 124 h 211"/>
                    <a:gd name="T52" fmla="*/ 71 w 172"/>
                    <a:gd name="T53" fmla="*/ 118 h 211"/>
                    <a:gd name="T54" fmla="*/ 71 w 172"/>
                    <a:gd name="T55" fmla="*/ 98 h 211"/>
                    <a:gd name="T56" fmla="*/ 71 w 172"/>
                    <a:gd name="T57" fmla="*/ 0 h 211"/>
                    <a:gd name="T58" fmla="*/ 60 w 172"/>
                    <a:gd name="T59" fmla="*/ 0 h 211"/>
                    <a:gd name="T60" fmla="*/ 71 w 172"/>
                    <a:gd name="T61" fmla="*/ 88 h 211"/>
                    <a:gd name="T62" fmla="*/ 60 w 172"/>
                    <a:gd name="T63" fmla="*/ 37 h 211"/>
                    <a:gd name="T64" fmla="*/ 60 w 172"/>
                    <a:gd name="T65" fmla="*/ 120 h 211"/>
                    <a:gd name="T66" fmla="*/ 65 w 172"/>
                    <a:gd name="T67" fmla="*/ 166 h 211"/>
                    <a:gd name="T68" fmla="*/ 71 w 172"/>
                    <a:gd name="T69" fmla="*/ 98 h 211"/>
                    <a:gd name="T70" fmla="*/ 71 w 172"/>
                    <a:gd name="T71" fmla="*/ 98 h 211"/>
                    <a:gd name="T72" fmla="*/ 60 w 172"/>
                    <a:gd name="T73" fmla="*/ 9 h 211"/>
                    <a:gd name="T74" fmla="*/ 12 w 172"/>
                    <a:gd name="T75" fmla="*/ 23 h 211"/>
                    <a:gd name="T76" fmla="*/ 60 w 172"/>
                    <a:gd name="T77" fmla="*/ 100 h 211"/>
                    <a:gd name="T78" fmla="*/ 28 w 172"/>
                    <a:gd name="T79" fmla="*/ 118 h 211"/>
                    <a:gd name="T80" fmla="*/ 29 w 172"/>
                    <a:gd name="T81" fmla="*/ 134 h 211"/>
                    <a:gd name="T82" fmla="*/ 34 w 172"/>
                    <a:gd name="T83" fmla="*/ 127 h 211"/>
                    <a:gd name="T84" fmla="*/ 47 w 172"/>
                    <a:gd name="T85" fmla="*/ 120 h 211"/>
                    <a:gd name="T86" fmla="*/ 36 w 172"/>
                    <a:gd name="T87" fmla="*/ 178 h 211"/>
                    <a:gd name="T88" fmla="*/ 45 w 172"/>
                    <a:gd name="T89" fmla="*/ 163 h 211"/>
                    <a:gd name="T90" fmla="*/ 60 w 172"/>
                    <a:gd name="T91" fmla="*/ 211 h 211"/>
                    <a:gd name="T92" fmla="*/ 0 w 172"/>
                    <a:gd name="T93" fmla="*/ 29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72" h="211">
                      <a:moveTo>
                        <a:pt x="121" y="0"/>
                      </a:move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2" y="9"/>
                        <a:pt x="172" y="9"/>
                        <a:pt x="172" y="9"/>
                      </a:cubicBezTo>
                      <a:cubicBezTo>
                        <a:pt x="121" y="9"/>
                        <a:pt x="121" y="9"/>
                        <a:pt x="121" y="9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lose/>
                      <a:moveTo>
                        <a:pt x="121" y="37"/>
                      </a:moveTo>
                      <a:cubicBezTo>
                        <a:pt x="172" y="37"/>
                        <a:pt x="172" y="37"/>
                        <a:pt x="172" y="37"/>
                      </a:cubicBezTo>
                      <a:cubicBezTo>
                        <a:pt x="172" y="183"/>
                        <a:pt x="172" y="183"/>
                        <a:pt x="172" y="183"/>
                      </a:cubicBezTo>
                      <a:cubicBezTo>
                        <a:pt x="172" y="198"/>
                        <a:pt x="159" y="211"/>
                        <a:pt x="143" y="211"/>
                      </a:cubicBezTo>
                      <a:cubicBezTo>
                        <a:pt x="121" y="211"/>
                        <a:pt x="121" y="211"/>
                        <a:pt x="121" y="211"/>
                      </a:cubicBezTo>
                      <a:cubicBezTo>
                        <a:pt x="121" y="166"/>
                        <a:pt x="121" y="166"/>
                        <a:pt x="121" y="166"/>
                      </a:cubicBezTo>
                      <a:cubicBezTo>
                        <a:pt x="122" y="166"/>
                        <a:pt x="123" y="166"/>
                        <a:pt x="124" y="165"/>
                      </a:cubicBezTo>
                      <a:cubicBezTo>
                        <a:pt x="130" y="163"/>
                        <a:pt x="134" y="159"/>
                        <a:pt x="138" y="153"/>
                      </a:cubicBezTo>
                      <a:cubicBezTo>
                        <a:pt x="142" y="145"/>
                        <a:pt x="145" y="137"/>
                        <a:pt x="145" y="128"/>
                      </a:cubicBezTo>
                      <a:cubicBezTo>
                        <a:pt x="145" y="115"/>
                        <a:pt x="140" y="108"/>
                        <a:pt x="131" y="108"/>
                      </a:cubicBezTo>
                      <a:cubicBezTo>
                        <a:pt x="128" y="108"/>
                        <a:pt x="125" y="109"/>
                        <a:pt x="121" y="111"/>
                      </a:cubicBezTo>
                      <a:cubicBezTo>
                        <a:pt x="127" y="85"/>
                        <a:pt x="127" y="85"/>
                        <a:pt x="127" y="85"/>
                      </a:cubicBezTo>
                      <a:cubicBezTo>
                        <a:pt x="121" y="86"/>
                        <a:pt x="121" y="86"/>
                        <a:pt x="121" y="86"/>
                      </a:cubicBezTo>
                      <a:cubicBezTo>
                        <a:pt x="121" y="37"/>
                        <a:pt x="121" y="37"/>
                        <a:pt x="121" y="37"/>
                      </a:cubicBezTo>
                      <a:close/>
                      <a:moveTo>
                        <a:pt x="121" y="156"/>
                      </a:moveTo>
                      <a:cubicBezTo>
                        <a:pt x="123" y="155"/>
                        <a:pt x="126" y="152"/>
                        <a:pt x="129" y="146"/>
                      </a:cubicBezTo>
                      <a:cubicBezTo>
                        <a:pt x="131" y="140"/>
                        <a:pt x="133" y="134"/>
                        <a:pt x="133" y="129"/>
                      </a:cubicBezTo>
                      <a:cubicBezTo>
                        <a:pt x="133" y="123"/>
                        <a:pt x="132" y="119"/>
                        <a:pt x="129" y="117"/>
                      </a:cubicBezTo>
                      <a:cubicBezTo>
                        <a:pt x="129" y="117"/>
                        <a:pt x="128" y="116"/>
                        <a:pt x="127" y="116"/>
                      </a:cubicBezTo>
                      <a:cubicBezTo>
                        <a:pt x="126" y="116"/>
                        <a:pt x="124" y="117"/>
                        <a:pt x="123" y="117"/>
                      </a:cubicBezTo>
                      <a:cubicBezTo>
                        <a:pt x="122" y="117"/>
                        <a:pt x="121" y="117"/>
                        <a:pt x="121" y="118"/>
                      </a:cubicBezTo>
                      <a:lnTo>
                        <a:pt x="121" y="156"/>
                      </a:lnTo>
                      <a:close/>
                      <a:moveTo>
                        <a:pt x="98" y="0"/>
                      </a:move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121" y="9"/>
                        <a:pt x="121" y="9"/>
                        <a:pt x="121" y="9"/>
                      </a:cubicBezTo>
                      <a:cubicBezTo>
                        <a:pt x="98" y="9"/>
                        <a:pt x="98" y="9"/>
                        <a:pt x="98" y="9"/>
                      </a:cubicBezTo>
                      <a:cubicBezTo>
                        <a:pt x="98" y="0"/>
                        <a:pt x="98" y="0"/>
                        <a:pt x="98" y="0"/>
                      </a:cubicBezTo>
                      <a:close/>
                      <a:moveTo>
                        <a:pt x="98" y="37"/>
                      </a:moveTo>
                      <a:cubicBezTo>
                        <a:pt x="121" y="37"/>
                        <a:pt x="121" y="37"/>
                        <a:pt x="121" y="37"/>
                      </a:cubicBezTo>
                      <a:cubicBezTo>
                        <a:pt x="121" y="86"/>
                        <a:pt x="121" y="86"/>
                        <a:pt x="121" y="86"/>
                      </a:cubicBezTo>
                      <a:cubicBezTo>
                        <a:pt x="110" y="88"/>
                        <a:pt x="110" y="88"/>
                        <a:pt x="110" y="88"/>
                      </a:cubicBezTo>
                      <a:cubicBezTo>
                        <a:pt x="98" y="141"/>
                        <a:pt x="98" y="141"/>
                        <a:pt x="98" y="141"/>
                      </a:cubicBezTo>
                      <a:cubicBezTo>
                        <a:pt x="98" y="90"/>
                        <a:pt x="98" y="90"/>
                        <a:pt x="98" y="90"/>
                      </a:cubicBezTo>
                      <a:cubicBezTo>
                        <a:pt x="100" y="81"/>
                        <a:pt x="100" y="81"/>
                        <a:pt x="100" y="81"/>
                      </a:cubicBezTo>
                      <a:cubicBezTo>
                        <a:pt x="100" y="81"/>
                        <a:pt x="99" y="81"/>
                        <a:pt x="98" y="80"/>
                      </a:cubicBezTo>
                      <a:cubicBezTo>
                        <a:pt x="98" y="37"/>
                        <a:pt x="98" y="37"/>
                        <a:pt x="98" y="37"/>
                      </a:cubicBezTo>
                      <a:close/>
                      <a:moveTo>
                        <a:pt x="121" y="211"/>
                      </a:moveTo>
                      <a:cubicBezTo>
                        <a:pt x="98" y="211"/>
                        <a:pt x="98" y="211"/>
                        <a:pt x="98" y="211"/>
                      </a:cubicBezTo>
                      <a:cubicBezTo>
                        <a:pt x="98" y="160"/>
                        <a:pt x="98" y="160"/>
                        <a:pt x="98" y="160"/>
                      </a:cubicBezTo>
                      <a:cubicBezTo>
                        <a:pt x="99" y="161"/>
                        <a:pt x="100" y="162"/>
                        <a:pt x="101" y="163"/>
                      </a:cubicBezTo>
                      <a:cubicBezTo>
                        <a:pt x="103" y="166"/>
                        <a:pt x="107" y="167"/>
                        <a:pt x="112" y="167"/>
                      </a:cubicBezTo>
                      <a:cubicBezTo>
                        <a:pt x="115" y="167"/>
                        <a:pt x="118" y="167"/>
                        <a:pt x="121" y="166"/>
                      </a:cubicBezTo>
                      <a:cubicBezTo>
                        <a:pt x="121" y="211"/>
                        <a:pt x="121" y="211"/>
                        <a:pt x="121" y="211"/>
                      </a:cubicBezTo>
                      <a:close/>
                      <a:moveTo>
                        <a:pt x="121" y="118"/>
                      </a:moveTo>
                      <a:cubicBezTo>
                        <a:pt x="120" y="118"/>
                        <a:pt x="120" y="118"/>
                        <a:pt x="120" y="119"/>
                      </a:cubicBezTo>
                      <a:cubicBezTo>
                        <a:pt x="113" y="148"/>
                        <a:pt x="113" y="148"/>
                        <a:pt x="113" y="148"/>
                      </a:cubicBezTo>
                      <a:cubicBezTo>
                        <a:pt x="113" y="149"/>
                        <a:pt x="113" y="150"/>
                        <a:pt x="113" y="151"/>
                      </a:cubicBezTo>
                      <a:cubicBezTo>
                        <a:pt x="113" y="154"/>
                        <a:pt x="115" y="156"/>
                        <a:pt x="119" y="156"/>
                      </a:cubicBezTo>
                      <a:cubicBezTo>
                        <a:pt x="120" y="156"/>
                        <a:pt x="120" y="156"/>
                        <a:pt x="121" y="156"/>
                      </a:cubicBezTo>
                      <a:lnTo>
                        <a:pt x="121" y="118"/>
                      </a:lnTo>
                      <a:close/>
                      <a:moveTo>
                        <a:pt x="71" y="0"/>
                      </a:move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98" y="9"/>
                        <a:pt x="98" y="9"/>
                        <a:pt x="98" y="9"/>
                      </a:cubicBez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0"/>
                        <a:pt x="71" y="0"/>
                        <a:pt x="71" y="0"/>
                      </a:cubicBezTo>
                      <a:close/>
                      <a:moveTo>
                        <a:pt x="71" y="37"/>
                      </a:moveTo>
                      <a:cubicBezTo>
                        <a:pt x="98" y="37"/>
                        <a:pt x="98" y="37"/>
                        <a:pt x="98" y="37"/>
                      </a:cubicBezTo>
                      <a:cubicBezTo>
                        <a:pt x="98" y="80"/>
                        <a:pt x="98" y="80"/>
                        <a:pt x="98" y="80"/>
                      </a:cubicBezTo>
                      <a:cubicBezTo>
                        <a:pt x="96" y="80"/>
                        <a:pt x="94" y="80"/>
                        <a:pt x="91" y="80"/>
                      </a:cubicBezTo>
                      <a:cubicBezTo>
                        <a:pt x="85" y="80"/>
                        <a:pt x="78" y="83"/>
                        <a:pt x="71" y="88"/>
                      </a:cubicBezTo>
                      <a:cubicBezTo>
                        <a:pt x="71" y="37"/>
                        <a:pt x="71" y="37"/>
                        <a:pt x="71" y="37"/>
                      </a:cubicBezTo>
                      <a:close/>
                      <a:moveTo>
                        <a:pt x="98" y="211"/>
                      </a:moveTo>
                      <a:cubicBezTo>
                        <a:pt x="71" y="211"/>
                        <a:pt x="71" y="211"/>
                        <a:pt x="71" y="211"/>
                      </a:cubicBezTo>
                      <a:cubicBezTo>
                        <a:pt x="71" y="166"/>
                        <a:pt x="71" y="166"/>
                        <a:pt x="71" y="166"/>
                      </a:cubicBezTo>
                      <a:cubicBezTo>
                        <a:pt x="82" y="166"/>
                        <a:pt x="82" y="166"/>
                        <a:pt x="82" y="166"/>
                      </a:cubicBezTo>
                      <a:cubicBezTo>
                        <a:pt x="98" y="90"/>
                        <a:pt x="98" y="90"/>
                        <a:pt x="98" y="90"/>
                      </a:cubicBezTo>
                      <a:cubicBezTo>
                        <a:pt x="98" y="141"/>
                        <a:pt x="98" y="141"/>
                        <a:pt x="98" y="141"/>
                      </a:cubicBezTo>
                      <a:cubicBezTo>
                        <a:pt x="97" y="146"/>
                        <a:pt x="97" y="146"/>
                        <a:pt x="97" y="146"/>
                      </a:cubicBezTo>
                      <a:cubicBezTo>
                        <a:pt x="97" y="148"/>
                        <a:pt x="97" y="150"/>
                        <a:pt x="97" y="152"/>
                      </a:cubicBezTo>
                      <a:cubicBezTo>
                        <a:pt x="97" y="155"/>
                        <a:pt x="97" y="158"/>
                        <a:pt x="98" y="160"/>
                      </a:cubicBezTo>
                      <a:cubicBezTo>
                        <a:pt x="98" y="211"/>
                        <a:pt x="98" y="211"/>
                        <a:pt x="98" y="211"/>
                      </a:cubicBezTo>
                      <a:close/>
                      <a:moveTo>
                        <a:pt x="71" y="137"/>
                      </a:moveTo>
                      <a:cubicBezTo>
                        <a:pt x="74" y="124"/>
                        <a:pt x="74" y="124"/>
                        <a:pt x="74" y="124"/>
                      </a:cubicBezTo>
                      <a:cubicBezTo>
                        <a:pt x="73" y="124"/>
                        <a:pt x="72" y="124"/>
                        <a:pt x="71" y="123"/>
                      </a:cubicBezTo>
                      <a:cubicBezTo>
                        <a:pt x="71" y="137"/>
                        <a:pt x="71" y="137"/>
                        <a:pt x="71" y="137"/>
                      </a:cubicBezTo>
                      <a:close/>
                      <a:moveTo>
                        <a:pt x="71" y="118"/>
                      </a:moveTo>
                      <a:cubicBezTo>
                        <a:pt x="73" y="118"/>
                        <a:pt x="74" y="119"/>
                        <a:pt x="75" y="119"/>
                      </a:cubicBezTo>
                      <a:cubicBezTo>
                        <a:pt x="82" y="88"/>
                        <a:pt x="82" y="88"/>
                        <a:pt x="82" y="88"/>
                      </a:cubicBezTo>
                      <a:cubicBezTo>
                        <a:pt x="79" y="90"/>
                        <a:pt x="75" y="93"/>
                        <a:pt x="71" y="98"/>
                      </a:cubicBezTo>
                      <a:lnTo>
                        <a:pt x="71" y="118"/>
                      </a:lnTo>
                      <a:close/>
                      <a:moveTo>
                        <a:pt x="60" y="0"/>
                      </a:move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0"/>
                        <a:pt x="60" y="0"/>
                        <a:pt x="60" y="0"/>
                      </a:cubicBezTo>
                      <a:close/>
                      <a:moveTo>
                        <a:pt x="60" y="37"/>
                      </a:moveTo>
                      <a:cubicBezTo>
                        <a:pt x="71" y="37"/>
                        <a:pt x="71" y="37"/>
                        <a:pt x="71" y="37"/>
                      </a:cubicBezTo>
                      <a:cubicBezTo>
                        <a:pt x="71" y="88"/>
                        <a:pt x="71" y="88"/>
                        <a:pt x="71" y="88"/>
                      </a:cubicBezTo>
                      <a:cubicBezTo>
                        <a:pt x="71" y="89"/>
                        <a:pt x="71" y="89"/>
                        <a:pt x="71" y="89"/>
                      </a:cubicBezTo>
                      <a:cubicBezTo>
                        <a:pt x="67" y="92"/>
                        <a:pt x="64" y="96"/>
                        <a:pt x="60" y="100"/>
                      </a:cubicBezTo>
                      <a:cubicBezTo>
                        <a:pt x="60" y="37"/>
                        <a:pt x="60" y="37"/>
                        <a:pt x="60" y="37"/>
                      </a:cubicBezTo>
                      <a:close/>
                      <a:moveTo>
                        <a:pt x="71" y="211"/>
                      </a:moveTo>
                      <a:cubicBezTo>
                        <a:pt x="60" y="211"/>
                        <a:pt x="60" y="211"/>
                        <a:pt x="60" y="211"/>
                      </a:cubicBezTo>
                      <a:cubicBezTo>
                        <a:pt x="60" y="120"/>
                        <a:pt x="60" y="120"/>
                        <a:pt x="60" y="120"/>
                      </a:cubicBezTo>
                      <a:cubicBezTo>
                        <a:pt x="64" y="121"/>
                        <a:pt x="68" y="122"/>
                        <a:pt x="71" y="123"/>
                      </a:cubicBezTo>
                      <a:cubicBezTo>
                        <a:pt x="71" y="137"/>
                        <a:pt x="71" y="137"/>
                        <a:pt x="71" y="137"/>
                      </a:cubicBezTo>
                      <a:cubicBezTo>
                        <a:pt x="65" y="166"/>
                        <a:pt x="65" y="166"/>
                        <a:pt x="65" y="166"/>
                      </a:cubicBezTo>
                      <a:cubicBezTo>
                        <a:pt x="71" y="166"/>
                        <a:pt x="71" y="166"/>
                        <a:pt x="71" y="166"/>
                      </a:cubicBezTo>
                      <a:cubicBezTo>
                        <a:pt x="71" y="211"/>
                        <a:pt x="71" y="211"/>
                        <a:pt x="71" y="211"/>
                      </a:cubicBezTo>
                      <a:close/>
                      <a:moveTo>
                        <a:pt x="71" y="98"/>
                      </a:moveTo>
                      <a:cubicBezTo>
                        <a:pt x="68" y="102"/>
                        <a:pt x="65" y="108"/>
                        <a:pt x="61" y="115"/>
                      </a:cubicBezTo>
                      <a:cubicBezTo>
                        <a:pt x="65" y="116"/>
                        <a:pt x="68" y="117"/>
                        <a:pt x="71" y="118"/>
                      </a:cubicBezTo>
                      <a:lnTo>
                        <a:pt x="71" y="98"/>
                      </a:lnTo>
                      <a:close/>
                      <a:moveTo>
                        <a:pt x="29" y="0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18" y="9"/>
                        <a:pt x="12" y="15"/>
                        <a:pt x="12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30"/>
                        <a:pt x="18" y="37"/>
                        <a:pt x="26" y="37"/>
                      </a:cubicBezTo>
                      <a:cubicBezTo>
                        <a:pt x="60" y="37"/>
                        <a:pt x="60" y="37"/>
                        <a:pt x="60" y="37"/>
                      </a:cubicBezTo>
                      <a:cubicBezTo>
                        <a:pt x="60" y="100"/>
                        <a:pt x="60" y="100"/>
                        <a:pt x="60" y="100"/>
                      </a:cubicBezTo>
                      <a:cubicBezTo>
                        <a:pt x="57" y="104"/>
                        <a:pt x="54" y="109"/>
                        <a:pt x="51" y="114"/>
                      </a:cubicBezTo>
                      <a:cubicBezTo>
                        <a:pt x="48" y="114"/>
                        <a:pt x="46" y="113"/>
                        <a:pt x="45" y="113"/>
                      </a:cubicBezTo>
                      <a:cubicBezTo>
                        <a:pt x="38" y="113"/>
                        <a:pt x="32" y="115"/>
                        <a:pt x="28" y="118"/>
                      </a:cubicBezTo>
                      <a:cubicBezTo>
                        <a:pt x="23" y="120"/>
                        <a:pt x="21" y="124"/>
                        <a:pt x="21" y="128"/>
                      </a:cubicBezTo>
                      <a:cubicBezTo>
                        <a:pt x="21" y="130"/>
                        <a:pt x="22" y="131"/>
                        <a:pt x="23" y="133"/>
                      </a:cubicBezTo>
                      <a:cubicBezTo>
                        <a:pt x="24" y="134"/>
                        <a:pt x="26" y="134"/>
                        <a:pt x="29" y="134"/>
                      </a:cubicBezTo>
                      <a:cubicBezTo>
                        <a:pt x="30" y="134"/>
                        <a:pt x="31" y="134"/>
                        <a:pt x="33" y="133"/>
                      </a:cubicBezTo>
                      <a:cubicBezTo>
                        <a:pt x="34" y="132"/>
                        <a:pt x="35" y="131"/>
                        <a:pt x="35" y="130"/>
                      </a:cubicBezTo>
                      <a:cubicBezTo>
                        <a:pt x="35" y="129"/>
                        <a:pt x="34" y="128"/>
                        <a:pt x="34" y="127"/>
                      </a:cubicBezTo>
                      <a:cubicBezTo>
                        <a:pt x="34" y="127"/>
                        <a:pt x="33" y="126"/>
                        <a:pt x="33" y="126"/>
                      </a:cubicBezTo>
                      <a:cubicBezTo>
                        <a:pt x="34" y="124"/>
                        <a:pt x="35" y="123"/>
                        <a:pt x="38" y="122"/>
                      </a:cubicBezTo>
                      <a:cubicBezTo>
                        <a:pt x="40" y="121"/>
                        <a:pt x="43" y="120"/>
                        <a:pt x="47" y="120"/>
                      </a:cubicBezTo>
                      <a:cubicBezTo>
                        <a:pt x="44" y="125"/>
                        <a:pt x="42" y="129"/>
                        <a:pt x="40" y="134"/>
                      </a:cubicBezTo>
                      <a:cubicBezTo>
                        <a:pt x="33" y="148"/>
                        <a:pt x="30" y="159"/>
                        <a:pt x="30" y="167"/>
                      </a:cubicBezTo>
                      <a:cubicBezTo>
                        <a:pt x="30" y="173"/>
                        <a:pt x="32" y="176"/>
                        <a:pt x="36" y="178"/>
                      </a:cubicBezTo>
                      <a:cubicBezTo>
                        <a:pt x="37" y="179"/>
                        <a:pt x="41" y="180"/>
                        <a:pt x="45" y="180"/>
                      </a:cubicBezTo>
                      <a:cubicBezTo>
                        <a:pt x="44" y="178"/>
                        <a:pt x="44" y="176"/>
                        <a:pt x="44" y="173"/>
                      </a:cubicBezTo>
                      <a:cubicBezTo>
                        <a:pt x="44" y="170"/>
                        <a:pt x="44" y="167"/>
                        <a:pt x="45" y="163"/>
                      </a:cubicBezTo>
                      <a:cubicBezTo>
                        <a:pt x="47" y="150"/>
                        <a:pt x="52" y="136"/>
                        <a:pt x="59" y="120"/>
                      </a:cubicBezTo>
                      <a:cubicBezTo>
                        <a:pt x="59" y="120"/>
                        <a:pt x="60" y="120"/>
                        <a:pt x="60" y="120"/>
                      </a:cubicBezTo>
                      <a:cubicBezTo>
                        <a:pt x="60" y="211"/>
                        <a:pt x="60" y="211"/>
                        <a:pt x="60" y="211"/>
                      </a:cubicBezTo>
                      <a:cubicBezTo>
                        <a:pt x="29" y="211"/>
                        <a:pt x="29" y="211"/>
                        <a:pt x="29" y="211"/>
                      </a:cubicBezTo>
                      <a:cubicBezTo>
                        <a:pt x="13" y="211"/>
                        <a:pt x="0" y="198"/>
                        <a:pt x="0" y="183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13"/>
                        <a:pt x="13" y="0"/>
                        <a:pt x="2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" name="淘宝店chenying0907出品 76"/>
                <p:cNvSpPr>
                  <a:spLocks noEditPoints="1"/>
                </p:cNvSpPr>
                <p:nvPr/>
              </p:nvSpPr>
              <p:spPr bwMode="auto">
                <a:xfrm>
                  <a:off x="5918487" y="2264112"/>
                  <a:ext cx="482078" cy="365522"/>
                </a:xfrm>
                <a:custGeom>
                  <a:avLst/>
                  <a:gdLst>
                    <a:gd name="T0" fmla="*/ 271 w 295"/>
                    <a:gd name="T1" fmla="*/ 0 h 224"/>
                    <a:gd name="T2" fmla="*/ 277 w 295"/>
                    <a:gd name="T3" fmla="*/ 35 h 224"/>
                    <a:gd name="T4" fmla="*/ 224 w 295"/>
                    <a:gd name="T5" fmla="*/ 224 h 224"/>
                    <a:gd name="T6" fmla="*/ 248 w 295"/>
                    <a:gd name="T7" fmla="*/ 188 h 224"/>
                    <a:gd name="T8" fmla="*/ 249 w 295"/>
                    <a:gd name="T9" fmla="*/ 29 h 224"/>
                    <a:gd name="T10" fmla="*/ 224 w 295"/>
                    <a:gd name="T11" fmla="*/ 194 h 224"/>
                    <a:gd name="T12" fmla="*/ 224 w 295"/>
                    <a:gd name="T13" fmla="*/ 16 h 224"/>
                    <a:gd name="T14" fmla="*/ 224 w 295"/>
                    <a:gd name="T15" fmla="*/ 208 h 224"/>
                    <a:gd name="T16" fmla="*/ 224 w 295"/>
                    <a:gd name="T17" fmla="*/ 179 h 224"/>
                    <a:gd name="T18" fmla="*/ 224 w 295"/>
                    <a:gd name="T19" fmla="*/ 194 h 224"/>
                    <a:gd name="T20" fmla="*/ 201 w 295"/>
                    <a:gd name="T21" fmla="*/ 128 h 224"/>
                    <a:gd name="T22" fmla="*/ 203 w 295"/>
                    <a:gd name="T23" fmla="*/ 98 h 224"/>
                    <a:gd name="T24" fmla="*/ 195 w 295"/>
                    <a:gd name="T25" fmla="*/ 67 h 224"/>
                    <a:gd name="T26" fmla="*/ 187 w 295"/>
                    <a:gd name="T27" fmla="*/ 128 h 224"/>
                    <a:gd name="T28" fmla="*/ 187 w 295"/>
                    <a:gd name="T29" fmla="*/ 100 h 224"/>
                    <a:gd name="T30" fmla="*/ 190 w 295"/>
                    <a:gd name="T31" fmla="*/ 75 h 224"/>
                    <a:gd name="T32" fmla="*/ 187 w 295"/>
                    <a:gd name="T33" fmla="*/ 0 h 224"/>
                    <a:gd name="T34" fmla="*/ 187 w 295"/>
                    <a:gd name="T35" fmla="*/ 0 h 224"/>
                    <a:gd name="T36" fmla="*/ 147 w 295"/>
                    <a:gd name="T37" fmla="*/ 208 h 224"/>
                    <a:gd name="T38" fmla="*/ 182 w 295"/>
                    <a:gd name="T39" fmla="*/ 67 h 224"/>
                    <a:gd name="T40" fmla="*/ 168 w 295"/>
                    <a:gd name="T41" fmla="*/ 109 h 224"/>
                    <a:gd name="T42" fmla="*/ 187 w 295"/>
                    <a:gd name="T43" fmla="*/ 194 h 224"/>
                    <a:gd name="T44" fmla="*/ 148 w 295"/>
                    <a:gd name="T45" fmla="*/ 125 h 224"/>
                    <a:gd name="T46" fmla="*/ 147 w 295"/>
                    <a:gd name="T47" fmla="*/ 106 h 224"/>
                    <a:gd name="T48" fmla="*/ 184 w 295"/>
                    <a:gd name="T49" fmla="*/ 70 h 224"/>
                    <a:gd name="T50" fmla="*/ 187 w 295"/>
                    <a:gd name="T51" fmla="*/ 91 h 224"/>
                    <a:gd name="T52" fmla="*/ 179 w 295"/>
                    <a:gd name="T53" fmla="*/ 116 h 224"/>
                    <a:gd name="T54" fmla="*/ 187 w 295"/>
                    <a:gd name="T55" fmla="*/ 100 h 224"/>
                    <a:gd name="T56" fmla="*/ 147 w 295"/>
                    <a:gd name="T57" fmla="*/ 16 h 224"/>
                    <a:gd name="T58" fmla="*/ 147 w 295"/>
                    <a:gd name="T59" fmla="*/ 208 h 224"/>
                    <a:gd name="T60" fmla="*/ 147 w 295"/>
                    <a:gd name="T61" fmla="*/ 106 h 224"/>
                    <a:gd name="T62" fmla="*/ 127 w 295"/>
                    <a:gd name="T63" fmla="*/ 121 h 224"/>
                    <a:gd name="T64" fmla="*/ 147 w 295"/>
                    <a:gd name="T65" fmla="*/ 137 h 224"/>
                    <a:gd name="T66" fmla="*/ 102 w 295"/>
                    <a:gd name="T67" fmla="*/ 156 h 224"/>
                    <a:gd name="T68" fmla="*/ 109 w 295"/>
                    <a:gd name="T69" fmla="*/ 113 h 224"/>
                    <a:gd name="T70" fmla="*/ 100 w 295"/>
                    <a:gd name="T71" fmla="*/ 93 h 224"/>
                    <a:gd name="T72" fmla="*/ 111 w 295"/>
                    <a:gd name="T73" fmla="*/ 97 h 224"/>
                    <a:gd name="T74" fmla="*/ 99 w 295"/>
                    <a:gd name="T75" fmla="*/ 88 h 224"/>
                    <a:gd name="T76" fmla="*/ 101 w 295"/>
                    <a:gd name="T77" fmla="*/ 150 h 224"/>
                    <a:gd name="T78" fmla="*/ 99 w 295"/>
                    <a:gd name="T79" fmla="*/ 123 h 224"/>
                    <a:gd name="T80" fmla="*/ 0 w 295"/>
                    <a:gd name="T81" fmla="*/ 23 h 224"/>
                    <a:gd name="T82" fmla="*/ 99 w 295"/>
                    <a:gd name="T83" fmla="*/ 208 h 224"/>
                    <a:gd name="T84" fmla="*/ 17 w 295"/>
                    <a:gd name="T85" fmla="*/ 35 h 224"/>
                    <a:gd name="T86" fmla="*/ 99 w 295"/>
                    <a:gd name="T87" fmla="*/ 29 h 224"/>
                    <a:gd name="T88" fmla="*/ 79 w 295"/>
                    <a:gd name="T89" fmla="*/ 129 h 224"/>
                    <a:gd name="T90" fmla="*/ 99 w 295"/>
                    <a:gd name="T91" fmla="*/ 157 h 224"/>
                    <a:gd name="T92" fmla="*/ 30 w 295"/>
                    <a:gd name="T93" fmla="*/ 45 h 224"/>
                    <a:gd name="T94" fmla="*/ 99 w 295"/>
                    <a:gd name="T95" fmla="*/ 115 h 224"/>
                    <a:gd name="T96" fmla="*/ 99 w 295"/>
                    <a:gd name="T97" fmla="*/ 123 h 224"/>
                    <a:gd name="T98" fmla="*/ 91 w 295"/>
                    <a:gd name="T99" fmla="*/ 133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95" h="224">
                      <a:moveTo>
                        <a:pt x="271" y="224"/>
                      </a:moveTo>
                      <a:cubicBezTo>
                        <a:pt x="284" y="224"/>
                        <a:pt x="295" y="213"/>
                        <a:pt x="295" y="200"/>
                      </a:cubicBezTo>
                      <a:cubicBezTo>
                        <a:pt x="295" y="23"/>
                        <a:pt x="295" y="23"/>
                        <a:pt x="295" y="23"/>
                      </a:cubicBezTo>
                      <a:cubicBezTo>
                        <a:pt x="295" y="10"/>
                        <a:pt x="284" y="0"/>
                        <a:pt x="271" y="0"/>
                      </a:cubicBezTo>
                      <a:cubicBezTo>
                        <a:pt x="224" y="0"/>
                        <a:pt x="224" y="0"/>
                        <a:pt x="224" y="0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58" y="16"/>
                        <a:pt x="258" y="16"/>
                        <a:pt x="258" y="16"/>
                      </a:cubicBezTo>
                      <a:cubicBezTo>
                        <a:pt x="268" y="16"/>
                        <a:pt x="277" y="24"/>
                        <a:pt x="277" y="35"/>
                      </a:cubicBezTo>
                      <a:cubicBezTo>
                        <a:pt x="277" y="189"/>
                        <a:pt x="277" y="189"/>
                        <a:pt x="277" y="189"/>
                      </a:cubicBezTo>
                      <a:cubicBezTo>
                        <a:pt x="277" y="199"/>
                        <a:pt x="268" y="208"/>
                        <a:pt x="258" y="208"/>
                      </a:cubicBezTo>
                      <a:cubicBezTo>
                        <a:pt x="224" y="208"/>
                        <a:pt x="224" y="208"/>
                        <a:pt x="224" y="208"/>
                      </a:cubicBezTo>
                      <a:cubicBezTo>
                        <a:pt x="224" y="224"/>
                        <a:pt x="224" y="224"/>
                        <a:pt x="224" y="224"/>
                      </a:cubicBezTo>
                      <a:cubicBezTo>
                        <a:pt x="271" y="224"/>
                        <a:pt x="271" y="224"/>
                        <a:pt x="271" y="224"/>
                      </a:cubicBezTo>
                      <a:close/>
                      <a:moveTo>
                        <a:pt x="224" y="194"/>
                      </a:moveTo>
                      <a:cubicBezTo>
                        <a:pt x="224" y="188"/>
                        <a:pt x="224" y="188"/>
                        <a:pt x="224" y="188"/>
                      </a:cubicBezTo>
                      <a:cubicBezTo>
                        <a:pt x="248" y="188"/>
                        <a:pt x="248" y="188"/>
                        <a:pt x="248" y="188"/>
                      </a:cubicBezTo>
                      <a:cubicBezTo>
                        <a:pt x="248" y="179"/>
                        <a:pt x="248" y="179"/>
                        <a:pt x="248" y="179"/>
                      </a:cubicBezTo>
                      <a:cubicBezTo>
                        <a:pt x="224" y="179"/>
                        <a:pt x="224" y="179"/>
                        <a:pt x="224" y="179"/>
                      </a:cubicBezTo>
                      <a:cubicBezTo>
                        <a:pt x="224" y="29"/>
                        <a:pt x="224" y="29"/>
                        <a:pt x="224" y="29"/>
                      </a:cubicBezTo>
                      <a:cubicBezTo>
                        <a:pt x="249" y="29"/>
                        <a:pt x="249" y="29"/>
                        <a:pt x="249" y="29"/>
                      </a:cubicBezTo>
                      <a:cubicBezTo>
                        <a:pt x="257" y="29"/>
                        <a:pt x="264" y="36"/>
                        <a:pt x="264" y="45"/>
                      </a:cubicBezTo>
                      <a:cubicBezTo>
                        <a:pt x="264" y="179"/>
                        <a:pt x="264" y="179"/>
                        <a:pt x="264" y="179"/>
                      </a:cubicBezTo>
                      <a:cubicBezTo>
                        <a:pt x="264" y="187"/>
                        <a:pt x="257" y="194"/>
                        <a:pt x="249" y="194"/>
                      </a:cubicBezTo>
                      <a:lnTo>
                        <a:pt x="224" y="194"/>
                      </a:lnTo>
                      <a:close/>
                      <a:moveTo>
                        <a:pt x="224" y="0"/>
                      </a:moveTo>
                      <a:cubicBezTo>
                        <a:pt x="187" y="0"/>
                        <a:pt x="187" y="0"/>
                        <a:pt x="187" y="0"/>
                      </a:cubicBezTo>
                      <a:cubicBezTo>
                        <a:pt x="187" y="16"/>
                        <a:pt x="187" y="16"/>
                        <a:pt x="187" y="16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0"/>
                        <a:pt x="224" y="0"/>
                        <a:pt x="224" y="0"/>
                      </a:cubicBezTo>
                      <a:close/>
                      <a:moveTo>
                        <a:pt x="187" y="224"/>
                      </a:moveTo>
                      <a:cubicBezTo>
                        <a:pt x="224" y="224"/>
                        <a:pt x="224" y="224"/>
                        <a:pt x="224" y="224"/>
                      </a:cubicBezTo>
                      <a:cubicBezTo>
                        <a:pt x="224" y="208"/>
                        <a:pt x="224" y="208"/>
                        <a:pt x="224" y="208"/>
                      </a:cubicBezTo>
                      <a:cubicBezTo>
                        <a:pt x="187" y="208"/>
                        <a:pt x="187" y="208"/>
                        <a:pt x="187" y="208"/>
                      </a:cubicBezTo>
                      <a:cubicBezTo>
                        <a:pt x="187" y="224"/>
                        <a:pt x="187" y="224"/>
                        <a:pt x="187" y="224"/>
                      </a:cubicBezTo>
                      <a:close/>
                      <a:moveTo>
                        <a:pt x="224" y="29"/>
                      </a:moveTo>
                      <a:cubicBezTo>
                        <a:pt x="224" y="179"/>
                        <a:pt x="224" y="179"/>
                        <a:pt x="224" y="179"/>
                      </a:cubicBezTo>
                      <a:cubicBezTo>
                        <a:pt x="200" y="179"/>
                        <a:pt x="200" y="179"/>
                        <a:pt x="200" y="179"/>
                      </a:cubicBezTo>
                      <a:cubicBezTo>
                        <a:pt x="200" y="188"/>
                        <a:pt x="200" y="188"/>
                        <a:pt x="200" y="188"/>
                      </a:cubicBezTo>
                      <a:cubicBezTo>
                        <a:pt x="224" y="188"/>
                        <a:pt x="224" y="188"/>
                        <a:pt x="224" y="188"/>
                      </a:cubicBezTo>
                      <a:cubicBezTo>
                        <a:pt x="224" y="194"/>
                        <a:pt x="224" y="194"/>
                        <a:pt x="224" y="194"/>
                      </a:cubicBezTo>
                      <a:cubicBezTo>
                        <a:pt x="187" y="194"/>
                        <a:pt x="187" y="194"/>
                        <a:pt x="187" y="194"/>
                      </a:cubicBezTo>
                      <a:cubicBezTo>
                        <a:pt x="187" y="135"/>
                        <a:pt x="187" y="135"/>
                        <a:pt x="187" y="135"/>
                      </a:cubicBezTo>
                      <a:cubicBezTo>
                        <a:pt x="188" y="135"/>
                        <a:pt x="189" y="134"/>
                        <a:pt x="189" y="134"/>
                      </a:cubicBezTo>
                      <a:cubicBezTo>
                        <a:pt x="194" y="133"/>
                        <a:pt x="197" y="131"/>
                        <a:pt x="201" y="128"/>
                      </a:cubicBezTo>
                      <a:cubicBezTo>
                        <a:pt x="204" y="124"/>
                        <a:pt x="206" y="121"/>
                        <a:pt x="207" y="117"/>
                      </a:cubicBezTo>
                      <a:cubicBezTo>
                        <a:pt x="208" y="115"/>
                        <a:pt x="208" y="113"/>
                        <a:pt x="208" y="111"/>
                      </a:cubicBezTo>
                      <a:cubicBezTo>
                        <a:pt x="208" y="109"/>
                        <a:pt x="208" y="107"/>
                        <a:pt x="207" y="104"/>
                      </a:cubicBezTo>
                      <a:cubicBezTo>
                        <a:pt x="207" y="102"/>
                        <a:pt x="205" y="100"/>
                        <a:pt x="203" y="98"/>
                      </a:cubicBezTo>
                      <a:cubicBezTo>
                        <a:pt x="200" y="96"/>
                        <a:pt x="197" y="94"/>
                        <a:pt x="193" y="94"/>
                      </a:cubicBezTo>
                      <a:cubicBezTo>
                        <a:pt x="197" y="91"/>
                        <a:pt x="199" y="88"/>
                        <a:pt x="201" y="85"/>
                      </a:cubicBezTo>
                      <a:cubicBezTo>
                        <a:pt x="202" y="81"/>
                        <a:pt x="202" y="78"/>
                        <a:pt x="201" y="74"/>
                      </a:cubicBezTo>
                      <a:cubicBezTo>
                        <a:pt x="200" y="71"/>
                        <a:pt x="198" y="69"/>
                        <a:pt x="195" y="67"/>
                      </a:cubicBezTo>
                      <a:cubicBezTo>
                        <a:pt x="193" y="66"/>
                        <a:pt x="190" y="66"/>
                        <a:pt x="187" y="66"/>
                      </a:cubicBezTo>
                      <a:cubicBezTo>
                        <a:pt x="187" y="29"/>
                        <a:pt x="187" y="29"/>
                        <a:pt x="187" y="29"/>
                      </a:cubicBezTo>
                      <a:cubicBezTo>
                        <a:pt x="224" y="29"/>
                        <a:pt x="224" y="29"/>
                        <a:pt x="224" y="29"/>
                      </a:cubicBezTo>
                      <a:close/>
                      <a:moveTo>
                        <a:pt x="187" y="128"/>
                      </a:moveTo>
                      <a:cubicBezTo>
                        <a:pt x="187" y="128"/>
                        <a:pt x="188" y="128"/>
                        <a:pt x="188" y="128"/>
                      </a:cubicBezTo>
                      <a:cubicBezTo>
                        <a:pt x="191" y="127"/>
                        <a:pt x="193" y="125"/>
                        <a:pt x="194" y="122"/>
                      </a:cubicBezTo>
                      <a:cubicBezTo>
                        <a:pt x="195" y="118"/>
                        <a:pt x="195" y="115"/>
                        <a:pt x="194" y="111"/>
                      </a:cubicBezTo>
                      <a:cubicBezTo>
                        <a:pt x="193" y="106"/>
                        <a:pt x="191" y="103"/>
                        <a:pt x="187" y="100"/>
                      </a:cubicBezTo>
                      <a:cubicBezTo>
                        <a:pt x="187" y="128"/>
                        <a:pt x="187" y="128"/>
                        <a:pt x="187" y="128"/>
                      </a:cubicBezTo>
                      <a:close/>
                      <a:moveTo>
                        <a:pt x="187" y="91"/>
                      </a:moveTo>
                      <a:cubicBezTo>
                        <a:pt x="189" y="87"/>
                        <a:pt x="190" y="84"/>
                        <a:pt x="190" y="80"/>
                      </a:cubicBezTo>
                      <a:cubicBezTo>
                        <a:pt x="190" y="78"/>
                        <a:pt x="190" y="77"/>
                        <a:pt x="190" y="75"/>
                      </a:cubicBezTo>
                      <a:cubicBezTo>
                        <a:pt x="189" y="74"/>
                        <a:pt x="189" y="72"/>
                        <a:pt x="188" y="71"/>
                      </a:cubicBezTo>
                      <a:cubicBezTo>
                        <a:pt x="187" y="71"/>
                        <a:pt x="187" y="71"/>
                        <a:pt x="187" y="71"/>
                      </a:cubicBezTo>
                      <a:lnTo>
                        <a:pt x="187" y="91"/>
                      </a:lnTo>
                      <a:close/>
                      <a:moveTo>
                        <a:pt x="187" y="0"/>
                      </a:moveTo>
                      <a:cubicBezTo>
                        <a:pt x="147" y="0"/>
                        <a:pt x="147" y="0"/>
                        <a:pt x="147" y="0"/>
                      </a:cubicBezTo>
                      <a:cubicBezTo>
                        <a:pt x="147" y="16"/>
                        <a:pt x="147" y="16"/>
                        <a:pt x="147" y="16"/>
                      </a:cubicBezTo>
                      <a:cubicBezTo>
                        <a:pt x="187" y="16"/>
                        <a:pt x="187" y="16"/>
                        <a:pt x="187" y="16"/>
                      </a:cubicBezTo>
                      <a:cubicBezTo>
                        <a:pt x="187" y="0"/>
                        <a:pt x="187" y="0"/>
                        <a:pt x="187" y="0"/>
                      </a:cubicBezTo>
                      <a:close/>
                      <a:moveTo>
                        <a:pt x="147" y="224"/>
                      </a:moveTo>
                      <a:cubicBezTo>
                        <a:pt x="187" y="224"/>
                        <a:pt x="187" y="224"/>
                        <a:pt x="187" y="224"/>
                      </a:cubicBezTo>
                      <a:cubicBezTo>
                        <a:pt x="187" y="208"/>
                        <a:pt x="187" y="208"/>
                        <a:pt x="187" y="208"/>
                      </a:cubicBezTo>
                      <a:cubicBezTo>
                        <a:pt x="147" y="208"/>
                        <a:pt x="147" y="208"/>
                        <a:pt x="147" y="208"/>
                      </a:cubicBezTo>
                      <a:cubicBezTo>
                        <a:pt x="147" y="224"/>
                        <a:pt x="147" y="224"/>
                        <a:pt x="147" y="224"/>
                      </a:cubicBezTo>
                      <a:close/>
                      <a:moveTo>
                        <a:pt x="187" y="29"/>
                      </a:moveTo>
                      <a:cubicBezTo>
                        <a:pt x="187" y="66"/>
                        <a:pt x="187" y="66"/>
                        <a:pt x="187" y="66"/>
                      </a:cubicBezTo>
                      <a:cubicBezTo>
                        <a:pt x="185" y="66"/>
                        <a:pt x="184" y="66"/>
                        <a:pt x="182" y="67"/>
                      </a:cubicBezTo>
                      <a:cubicBezTo>
                        <a:pt x="176" y="68"/>
                        <a:pt x="172" y="71"/>
                        <a:pt x="169" y="75"/>
                      </a:cubicBezTo>
                      <a:cubicBezTo>
                        <a:pt x="167" y="80"/>
                        <a:pt x="166" y="84"/>
                        <a:pt x="167" y="88"/>
                      </a:cubicBezTo>
                      <a:cubicBezTo>
                        <a:pt x="168" y="93"/>
                        <a:pt x="172" y="97"/>
                        <a:pt x="177" y="98"/>
                      </a:cubicBezTo>
                      <a:cubicBezTo>
                        <a:pt x="173" y="101"/>
                        <a:pt x="169" y="105"/>
                        <a:pt x="168" y="109"/>
                      </a:cubicBezTo>
                      <a:cubicBezTo>
                        <a:pt x="166" y="113"/>
                        <a:pt x="165" y="117"/>
                        <a:pt x="167" y="122"/>
                      </a:cubicBezTo>
                      <a:cubicBezTo>
                        <a:pt x="168" y="126"/>
                        <a:pt x="170" y="130"/>
                        <a:pt x="175" y="133"/>
                      </a:cubicBezTo>
                      <a:cubicBezTo>
                        <a:pt x="178" y="135"/>
                        <a:pt x="182" y="135"/>
                        <a:pt x="187" y="135"/>
                      </a:cubicBezTo>
                      <a:cubicBezTo>
                        <a:pt x="187" y="194"/>
                        <a:pt x="187" y="194"/>
                        <a:pt x="187" y="194"/>
                      </a:cubicBezTo>
                      <a:cubicBezTo>
                        <a:pt x="147" y="194"/>
                        <a:pt x="147" y="194"/>
                        <a:pt x="147" y="194"/>
                      </a:cubicBezTo>
                      <a:cubicBezTo>
                        <a:pt x="147" y="137"/>
                        <a:pt x="147" y="137"/>
                        <a:pt x="147" y="137"/>
                      </a:cubicBezTo>
                      <a:cubicBezTo>
                        <a:pt x="148" y="137"/>
                        <a:pt x="148" y="137"/>
                        <a:pt x="148" y="137"/>
                      </a:cubicBezTo>
                      <a:cubicBezTo>
                        <a:pt x="148" y="125"/>
                        <a:pt x="148" y="125"/>
                        <a:pt x="148" y="125"/>
                      </a:cubicBezTo>
                      <a:cubicBezTo>
                        <a:pt x="159" y="123"/>
                        <a:pt x="159" y="123"/>
                        <a:pt x="159" y="123"/>
                      </a:cubicBezTo>
                      <a:cubicBezTo>
                        <a:pt x="158" y="112"/>
                        <a:pt x="158" y="112"/>
                        <a:pt x="158" y="112"/>
                      </a:cubicBezTo>
                      <a:cubicBezTo>
                        <a:pt x="147" y="115"/>
                        <a:pt x="147" y="115"/>
                        <a:pt x="147" y="115"/>
                      </a:cubicBezTo>
                      <a:cubicBezTo>
                        <a:pt x="147" y="106"/>
                        <a:pt x="147" y="106"/>
                        <a:pt x="147" y="106"/>
                      </a:cubicBezTo>
                      <a:cubicBezTo>
                        <a:pt x="147" y="29"/>
                        <a:pt x="147" y="29"/>
                        <a:pt x="147" y="29"/>
                      </a:cubicBezTo>
                      <a:cubicBezTo>
                        <a:pt x="187" y="29"/>
                        <a:pt x="187" y="29"/>
                        <a:pt x="187" y="29"/>
                      </a:cubicBezTo>
                      <a:close/>
                      <a:moveTo>
                        <a:pt x="187" y="71"/>
                      </a:moveTo>
                      <a:cubicBezTo>
                        <a:pt x="186" y="70"/>
                        <a:pt x="185" y="70"/>
                        <a:pt x="184" y="70"/>
                      </a:cubicBezTo>
                      <a:cubicBezTo>
                        <a:pt x="181" y="71"/>
                        <a:pt x="179" y="73"/>
                        <a:pt x="178" y="76"/>
                      </a:cubicBezTo>
                      <a:cubicBezTo>
                        <a:pt x="177" y="78"/>
                        <a:pt x="177" y="81"/>
                        <a:pt x="178" y="83"/>
                      </a:cubicBezTo>
                      <a:cubicBezTo>
                        <a:pt x="179" y="88"/>
                        <a:pt x="181" y="91"/>
                        <a:pt x="185" y="93"/>
                      </a:cubicBezTo>
                      <a:cubicBezTo>
                        <a:pt x="186" y="92"/>
                        <a:pt x="187" y="91"/>
                        <a:pt x="187" y="91"/>
                      </a:cubicBezTo>
                      <a:cubicBezTo>
                        <a:pt x="187" y="71"/>
                        <a:pt x="187" y="71"/>
                        <a:pt x="187" y="71"/>
                      </a:cubicBezTo>
                      <a:close/>
                      <a:moveTo>
                        <a:pt x="187" y="100"/>
                      </a:moveTo>
                      <a:cubicBezTo>
                        <a:pt x="187" y="100"/>
                        <a:pt x="186" y="100"/>
                        <a:pt x="186" y="99"/>
                      </a:cubicBezTo>
                      <a:cubicBezTo>
                        <a:pt x="181" y="104"/>
                        <a:pt x="179" y="110"/>
                        <a:pt x="179" y="116"/>
                      </a:cubicBezTo>
                      <a:cubicBezTo>
                        <a:pt x="179" y="118"/>
                        <a:pt x="179" y="120"/>
                        <a:pt x="180" y="121"/>
                      </a:cubicBezTo>
                      <a:cubicBezTo>
                        <a:pt x="180" y="124"/>
                        <a:pt x="182" y="126"/>
                        <a:pt x="183" y="127"/>
                      </a:cubicBezTo>
                      <a:cubicBezTo>
                        <a:pt x="184" y="128"/>
                        <a:pt x="186" y="128"/>
                        <a:pt x="187" y="128"/>
                      </a:cubicBezTo>
                      <a:lnTo>
                        <a:pt x="187" y="100"/>
                      </a:lnTo>
                      <a:close/>
                      <a:moveTo>
                        <a:pt x="147" y="0"/>
                      </a:moveTo>
                      <a:cubicBezTo>
                        <a:pt x="99" y="0"/>
                        <a:pt x="99" y="0"/>
                        <a:pt x="99" y="0"/>
                      </a:cubicBezTo>
                      <a:cubicBezTo>
                        <a:pt x="99" y="16"/>
                        <a:pt x="99" y="16"/>
                        <a:pt x="99" y="16"/>
                      </a:cubicBezTo>
                      <a:cubicBezTo>
                        <a:pt x="147" y="16"/>
                        <a:pt x="147" y="16"/>
                        <a:pt x="147" y="16"/>
                      </a:cubicBezTo>
                      <a:cubicBezTo>
                        <a:pt x="147" y="0"/>
                        <a:pt x="147" y="0"/>
                        <a:pt x="147" y="0"/>
                      </a:cubicBezTo>
                      <a:close/>
                      <a:moveTo>
                        <a:pt x="99" y="224"/>
                      </a:moveTo>
                      <a:cubicBezTo>
                        <a:pt x="147" y="224"/>
                        <a:pt x="147" y="224"/>
                        <a:pt x="147" y="224"/>
                      </a:cubicBezTo>
                      <a:cubicBezTo>
                        <a:pt x="147" y="208"/>
                        <a:pt x="147" y="208"/>
                        <a:pt x="147" y="208"/>
                      </a:cubicBezTo>
                      <a:cubicBezTo>
                        <a:pt x="99" y="208"/>
                        <a:pt x="99" y="208"/>
                        <a:pt x="99" y="208"/>
                      </a:cubicBezTo>
                      <a:cubicBezTo>
                        <a:pt x="99" y="224"/>
                        <a:pt x="99" y="224"/>
                        <a:pt x="99" y="224"/>
                      </a:cubicBezTo>
                      <a:close/>
                      <a:moveTo>
                        <a:pt x="147" y="29"/>
                      </a:moveTo>
                      <a:cubicBezTo>
                        <a:pt x="147" y="106"/>
                        <a:pt x="147" y="106"/>
                        <a:pt x="147" y="106"/>
                      </a:cubicBezTo>
                      <a:cubicBezTo>
                        <a:pt x="147" y="104"/>
                        <a:pt x="147" y="104"/>
                        <a:pt x="147" y="104"/>
                      </a:cubicBezTo>
                      <a:cubicBezTo>
                        <a:pt x="137" y="107"/>
                        <a:pt x="137" y="107"/>
                        <a:pt x="137" y="107"/>
                      </a:cubicBezTo>
                      <a:cubicBezTo>
                        <a:pt x="138" y="118"/>
                        <a:pt x="138" y="118"/>
                        <a:pt x="138" y="118"/>
                      </a:cubicBezTo>
                      <a:cubicBezTo>
                        <a:pt x="127" y="121"/>
                        <a:pt x="127" y="121"/>
                        <a:pt x="127" y="121"/>
                      </a:cubicBezTo>
                      <a:cubicBezTo>
                        <a:pt x="127" y="131"/>
                        <a:pt x="127" y="131"/>
                        <a:pt x="127" y="131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8" y="139"/>
                        <a:pt x="138" y="139"/>
                        <a:pt x="138" y="139"/>
                      </a:cubicBezTo>
                      <a:cubicBezTo>
                        <a:pt x="147" y="137"/>
                        <a:pt x="147" y="137"/>
                        <a:pt x="147" y="137"/>
                      </a:cubicBezTo>
                      <a:cubicBezTo>
                        <a:pt x="147" y="194"/>
                        <a:pt x="147" y="194"/>
                        <a:pt x="147" y="194"/>
                      </a:cubicBezTo>
                      <a:cubicBezTo>
                        <a:pt x="99" y="194"/>
                        <a:pt x="99" y="194"/>
                        <a:pt x="99" y="194"/>
                      </a:cubicBezTo>
                      <a:cubicBezTo>
                        <a:pt x="99" y="157"/>
                        <a:pt x="99" y="157"/>
                        <a:pt x="99" y="157"/>
                      </a:cubicBezTo>
                      <a:cubicBezTo>
                        <a:pt x="100" y="157"/>
                        <a:pt x="101" y="157"/>
                        <a:pt x="102" y="156"/>
                      </a:cubicBezTo>
                      <a:cubicBezTo>
                        <a:pt x="109" y="155"/>
                        <a:pt x="113" y="151"/>
                        <a:pt x="117" y="145"/>
                      </a:cubicBezTo>
                      <a:cubicBezTo>
                        <a:pt x="120" y="139"/>
                        <a:pt x="121" y="132"/>
                        <a:pt x="119" y="124"/>
                      </a:cubicBezTo>
                      <a:cubicBezTo>
                        <a:pt x="118" y="120"/>
                        <a:pt x="116" y="117"/>
                        <a:pt x="114" y="115"/>
                      </a:cubicBezTo>
                      <a:cubicBezTo>
                        <a:pt x="112" y="114"/>
                        <a:pt x="111" y="113"/>
                        <a:pt x="109" y="113"/>
                      </a:cubicBezTo>
                      <a:cubicBezTo>
                        <a:pt x="108" y="112"/>
                        <a:pt x="105" y="113"/>
                        <a:pt x="103" y="113"/>
                      </a:cubicBezTo>
                      <a:cubicBezTo>
                        <a:pt x="101" y="114"/>
                        <a:pt x="100" y="114"/>
                        <a:pt x="99" y="115"/>
                      </a:cubicBezTo>
                      <a:cubicBezTo>
                        <a:pt x="99" y="93"/>
                        <a:pt x="99" y="93"/>
                        <a:pt x="99" y="93"/>
                      </a:cubicBezTo>
                      <a:cubicBezTo>
                        <a:pt x="100" y="93"/>
                        <a:pt x="100" y="93"/>
                        <a:pt x="100" y="93"/>
                      </a:cubicBezTo>
                      <a:cubicBezTo>
                        <a:pt x="102" y="93"/>
                        <a:pt x="103" y="93"/>
                        <a:pt x="104" y="94"/>
                      </a:cubicBezTo>
                      <a:cubicBezTo>
                        <a:pt x="105" y="94"/>
                        <a:pt x="106" y="95"/>
                        <a:pt x="106" y="97"/>
                      </a:cubicBezTo>
                      <a:cubicBezTo>
                        <a:pt x="106" y="98"/>
                        <a:pt x="106" y="99"/>
                        <a:pt x="105" y="100"/>
                      </a:cubicBezTo>
                      <a:cubicBezTo>
                        <a:pt x="108" y="99"/>
                        <a:pt x="110" y="98"/>
                        <a:pt x="111" y="97"/>
                      </a:cubicBezTo>
                      <a:cubicBezTo>
                        <a:pt x="112" y="95"/>
                        <a:pt x="112" y="93"/>
                        <a:pt x="111" y="92"/>
                      </a:cubicBezTo>
                      <a:cubicBezTo>
                        <a:pt x="111" y="90"/>
                        <a:pt x="110" y="89"/>
                        <a:pt x="107" y="88"/>
                      </a:cubicBezTo>
                      <a:cubicBezTo>
                        <a:pt x="105" y="87"/>
                        <a:pt x="103" y="87"/>
                        <a:pt x="100" y="88"/>
                      </a:cubicBezTo>
                      <a:cubicBezTo>
                        <a:pt x="99" y="88"/>
                        <a:pt x="99" y="88"/>
                        <a:pt x="99" y="88"/>
                      </a:cubicBezTo>
                      <a:cubicBezTo>
                        <a:pt x="99" y="29"/>
                        <a:pt x="99" y="29"/>
                        <a:pt x="99" y="29"/>
                      </a:cubicBezTo>
                      <a:cubicBezTo>
                        <a:pt x="147" y="29"/>
                        <a:pt x="147" y="29"/>
                        <a:pt x="147" y="29"/>
                      </a:cubicBezTo>
                      <a:close/>
                      <a:moveTo>
                        <a:pt x="99" y="150"/>
                      </a:moveTo>
                      <a:cubicBezTo>
                        <a:pt x="100" y="150"/>
                        <a:pt x="101" y="150"/>
                        <a:pt x="101" y="150"/>
                      </a:cubicBezTo>
                      <a:cubicBezTo>
                        <a:pt x="105" y="149"/>
                        <a:pt x="107" y="146"/>
                        <a:pt x="109" y="142"/>
                      </a:cubicBezTo>
                      <a:cubicBezTo>
                        <a:pt x="110" y="137"/>
                        <a:pt x="111" y="133"/>
                        <a:pt x="110" y="129"/>
                      </a:cubicBezTo>
                      <a:cubicBezTo>
                        <a:pt x="108" y="123"/>
                        <a:pt x="106" y="120"/>
                        <a:pt x="103" y="121"/>
                      </a:cubicBezTo>
                      <a:cubicBezTo>
                        <a:pt x="101" y="121"/>
                        <a:pt x="100" y="122"/>
                        <a:pt x="99" y="123"/>
                      </a:cubicBezTo>
                      <a:lnTo>
                        <a:pt x="99" y="150"/>
                      </a:lnTo>
                      <a:close/>
                      <a:moveTo>
                        <a:pt x="99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200"/>
                        <a:pt x="0" y="200"/>
                        <a:pt x="0" y="200"/>
                      </a:cubicBezTo>
                      <a:cubicBezTo>
                        <a:pt x="0" y="213"/>
                        <a:pt x="10" y="224"/>
                        <a:pt x="23" y="224"/>
                      </a:cubicBezTo>
                      <a:cubicBezTo>
                        <a:pt x="99" y="224"/>
                        <a:pt x="99" y="224"/>
                        <a:pt x="99" y="224"/>
                      </a:cubicBezTo>
                      <a:cubicBezTo>
                        <a:pt x="99" y="208"/>
                        <a:pt x="99" y="208"/>
                        <a:pt x="99" y="208"/>
                      </a:cubicBezTo>
                      <a:cubicBezTo>
                        <a:pt x="37" y="208"/>
                        <a:pt x="37" y="208"/>
                        <a:pt x="37" y="208"/>
                      </a:cubicBezTo>
                      <a:cubicBezTo>
                        <a:pt x="37" y="208"/>
                        <a:pt x="37" y="208"/>
                        <a:pt x="37" y="208"/>
                      </a:cubicBezTo>
                      <a:cubicBezTo>
                        <a:pt x="26" y="208"/>
                        <a:pt x="17" y="199"/>
                        <a:pt x="17" y="189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24"/>
                        <a:pt x="26" y="16"/>
                        <a:pt x="37" y="16"/>
                      </a:cubicBezTo>
                      <a:cubicBezTo>
                        <a:pt x="99" y="16"/>
                        <a:pt x="99" y="16"/>
                        <a:pt x="99" y="16"/>
                      </a:cubicBezTo>
                      <a:cubicBezTo>
                        <a:pt x="99" y="0"/>
                        <a:pt x="99" y="0"/>
                        <a:pt x="99" y="0"/>
                      </a:cubicBezTo>
                      <a:close/>
                      <a:moveTo>
                        <a:pt x="99" y="29"/>
                      </a:moveTo>
                      <a:cubicBezTo>
                        <a:pt x="99" y="88"/>
                        <a:pt x="99" y="88"/>
                        <a:pt x="99" y="88"/>
                      </a:cubicBezTo>
                      <a:cubicBezTo>
                        <a:pt x="93" y="89"/>
                        <a:pt x="89" y="93"/>
                        <a:pt x="85" y="97"/>
                      </a:cubicBezTo>
                      <a:cubicBezTo>
                        <a:pt x="82" y="102"/>
                        <a:pt x="80" y="109"/>
                        <a:pt x="79" y="116"/>
                      </a:cubicBezTo>
                      <a:cubicBezTo>
                        <a:pt x="78" y="120"/>
                        <a:pt x="78" y="124"/>
                        <a:pt x="79" y="129"/>
                      </a:cubicBezTo>
                      <a:cubicBezTo>
                        <a:pt x="79" y="134"/>
                        <a:pt x="80" y="138"/>
                        <a:pt x="81" y="142"/>
                      </a:cubicBezTo>
                      <a:cubicBezTo>
                        <a:pt x="81" y="144"/>
                        <a:pt x="81" y="144"/>
                        <a:pt x="81" y="144"/>
                      </a:cubicBezTo>
                      <a:cubicBezTo>
                        <a:pt x="82" y="146"/>
                        <a:pt x="82" y="148"/>
                        <a:pt x="83" y="150"/>
                      </a:cubicBezTo>
                      <a:cubicBezTo>
                        <a:pt x="86" y="156"/>
                        <a:pt x="92" y="158"/>
                        <a:pt x="99" y="157"/>
                      </a:cubicBezTo>
                      <a:cubicBezTo>
                        <a:pt x="99" y="194"/>
                        <a:pt x="99" y="194"/>
                        <a:pt x="99" y="194"/>
                      </a:cubicBez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7" y="194"/>
                        <a:pt x="30" y="187"/>
                        <a:pt x="30" y="179"/>
                      </a:cubicBezTo>
                      <a:cubicBezTo>
                        <a:pt x="30" y="45"/>
                        <a:pt x="30" y="45"/>
                        <a:pt x="30" y="45"/>
                      </a:cubicBezTo>
                      <a:cubicBezTo>
                        <a:pt x="30" y="36"/>
                        <a:pt x="37" y="29"/>
                        <a:pt x="46" y="29"/>
                      </a:cubicBezTo>
                      <a:cubicBezTo>
                        <a:pt x="99" y="29"/>
                        <a:pt x="99" y="29"/>
                        <a:pt x="99" y="29"/>
                      </a:cubicBezTo>
                      <a:close/>
                      <a:moveTo>
                        <a:pt x="99" y="93"/>
                      </a:moveTo>
                      <a:cubicBezTo>
                        <a:pt x="99" y="115"/>
                        <a:pt x="99" y="115"/>
                        <a:pt x="99" y="115"/>
                      </a:cubicBezTo>
                      <a:cubicBezTo>
                        <a:pt x="98" y="115"/>
                        <a:pt x="97" y="116"/>
                        <a:pt x="96" y="118"/>
                      </a:cubicBezTo>
                      <a:cubicBezTo>
                        <a:pt x="94" y="120"/>
                        <a:pt x="93" y="122"/>
                        <a:pt x="94" y="125"/>
                      </a:cubicBezTo>
                      <a:cubicBezTo>
                        <a:pt x="94" y="127"/>
                        <a:pt x="95" y="128"/>
                        <a:pt x="97" y="129"/>
                      </a:cubicBezTo>
                      <a:cubicBezTo>
                        <a:pt x="97" y="127"/>
                        <a:pt x="98" y="125"/>
                        <a:pt x="99" y="123"/>
                      </a:cubicBezTo>
                      <a:cubicBezTo>
                        <a:pt x="99" y="150"/>
                        <a:pt x="99" y="150"/>
                        <a:pt x="99" y="150"/>
                      </a:cubicBezTo>
                      <a:cubicBezTo>
                        <a:pt x="98" y="150"/>
                        <a:pt x="97" y="149"/>
                        <a:pt x="96" y="149"/>
                      </a:cubicBezTo>
                      <a:cubicBezTo>
                        <a:pt x="95" y="148"/>
                        <a:pt x="94" y="146"/>
                        <a:pt x="93" y="142"/>
                      </a:cubicBezTo>
                      <a:cubicBezTo>
                        <a:pt x="92" y="140"/>
                        <a:pt x="92" y="137"/>
                        <a:pt x="91" y="133"/>
                      </a:cubicBezTo>
                      <a:cubicBezTo>
                        <a:pt x="91" y="128"/>
                        <a:pt x="90" y="124"/>
                        <a:pt x="90" y="119"/>
                      </a:cubicBezTo>
                      <a:cubicBezTo>
                        <a:pt x="90" y="111"/>
                        <a:pt x="91" y="104"/>
                        <a:pt x="93" y="100"/>
                      </a:cubicBezTo>
                      <a:cubicBezTo>
                        <a:pt x="95" y="97"/>
                        <a:pt x="97" y="94"/>
                        <a:pt x="99" y="9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" name="淘宝店chenying0907出品 79"/>
                <p:cNvSpPr>
                  <a:spLocks noEditPoints="1"/>
                </p:cNvSpPr>
                <p:nvPr/>
              </p:nvSpPr>
              <p:spPr bwMode="auto">
                <a:xfrm>
                  <a:off x="5950626" y="2699880"/>
                  <a:ext cx="169025" cy="234554"/>
                </a:xfrm>
                <a:custGeom>
                  <a:avLst/>
                  <a:gdLst>
                    <a:gd name="T0" fmla="*/ 87 w 103"/>
                    <a:gd name="T1" fmla="*/ 88 h 143"/>
                    <a:gd name="T2" fmla="*/ 103 w 103"/>
                    <a:gd name="T3" fmla="*/ 112 h 143"/>
                    <a:gd name="T4" fmla="*/ 102 w 103"/>
                    <a:gd name="T5" fmla="*/ 143 h 143"/>
                    <a:gd name="T6" fmla="*/ 87 w 103"/>
                    <a:gd name="T7" fmla="*/ 137 h 143"/>
                    <a:gd name="T8" fmla="*/ 87 w 103"/>
                    <a:gd name="T9" fmla="*/ 134 h 143"/>
                    <a:gd name="T10" fmla="*/ 91 w 103"/>
                    <a:gd name="T11" fmla="*/ 136 h 143"/>
                    <a:gd name="T12" fmla="*/ 100 w 103"/>
                    <a:gd name="T13" fmla="*/ 130 h 143"/>
                    <a:gd name="T14" fmla="*/ 100 w 103"/>
                    <a:gd name="T15" fmla="*/ 113 h 143"/>
                    <a:gd name="T16" fmla="*/ 100 w 103"/>
                    <a:gd name="T17" fmla="*/ 113 h 143"/>
                    <a:gd name="T18" fmla="*/ 99 w 103"/>
                    <a:gd name="T19" fmla="*/ 111 h 143"/>
                    <a:gd name="T20" fmla="*/ 92 w 103"/>
                    <a:gd name="T21" fmla="*/ 110 h 143"/>
                    <a:gd name="T22" fmla="*/ 90 w 103"/>
                    <a:gd name="T23" fmla="*/ 116 h 143"/>
                    <a:gd name="T24" fmla="*/ 87 w 103"/>
                    <a:gd name="T25" fmla="*/ 115 h 143"/>
                    <a:gd name="T26" fmla="*/ 87 w 103"/>
                    <a:gd name="T27" fmla="*/ 88 h 143"/>
                    <a:gd name="T28" fmla="*/ 73 w 103"/>
                    <a:gd name="T29" fmla="*/ 132 h 143"/>
                    <a:gd name="T30" fmla="*/ 32 w 103"/>
                    <a:gd name="T31" fmla="*/ 70 h 143"/>
                    <a:gd name="T32" fmla="*/ 28 w 103"/>
                    <a:gd name="T33" fmla="*/ 68 h 143"/>
                    <a:gd name="T34" fmla="*/ 28 w 103"/>
                    <a:gd name="T35" fmla="*/ 67 h 143"/>
                    <a:gd name="T36" fmla="*/ 28 w 103"/>
                    <a:gd name="T37" fmla="*/ 63 h 143"/>
                    <a:gd name="T38" fmla="*/ 29 w 103"/>
                    <a:gd name="T39" fmla="*/ 65 h 143"/>
                    <a:gd name="T40" fmla="*/ 34 w 103"/>
                    <a:gd name="T41" fmla="*/ 66 h 143"/>
                    <a:gd name="T42" fmla="*/ 41 w 103"/>
                    <a:gd name="T43" fmla="*/ 61 h 143"/>
                    <a:gd name="T44" fmla="*/ 41 w 103"/>
                    <a:gd name="T45" fmla="*/ 61 h 143"/>
                    <a:gd name="T46" fmla="*/ 37 w 103"/>
                    <a:gd name="T47" fmla="*/ 59 h 143"/>
                    <a:gd name="T48" fmla="*/ 28 w 103"/>
                    <a:gd name="T49" fmla="*/ 45 h 143"/>
                    <a:gd name="T50" fmla="*/ 28 w 103"/>
                    <a:gd name="T51" fmla="*/ 26 h 143"/>
                    <a:gd name="T52" fmla="*/ 39 w 103"/>
                    <a:gd name="T53" fmla="*/ 19 h 143"/>
                    <a:gd name="T54" fmla="*/ 44 w 103"/>
                    <a:gd name="T55" fmla="*/ 21 h 143"/>
                    <a:gd name="T56" fmla="*/ 61 w 103"/>
                    <a:gd name="T57" fmla="*/ 46 h 143"/>
                    <a:gd name="T58" fmla="*/ 61 w 103"/>
                    <a:gd name="T59" fmla="*/ 50 h 143"/>
                    <a:gd name="T60" fmla="*/ 87 w 103"/>
                    <a:gd name="T61" fmla="*/ 88 h 143"/>
                    <a:gd name="T62" fmla="*/ 87 w 103"/>
                    <a:gd name="T63" fmla="*/ 115 h 143"/>
                    <a:gd name="T64" fmla="*/ 84 w 103"/>
                    <a:gd name="T65" fmla="*/ 116 h 143"/>
                    <a:gd name="T66" fmla="*/ 82 w 103"/>
                    <a:gd name="T67" fmla="*/ 122 h 143"/>
                    <a:gd name="T68" fmla="*/ 75 w 103"/>
                    <a:gd name="T69" fmla="*/ 121 h 143"/>
                    <a:gd name="T70" fmla="*/ 74 w 103"/>
                    <a:gd name="T71" fmla="*/ 128 h 143"/>
                    <a:gd name="T72" fmla="*/ 75 w 103"/>
                    <a:gd name="T73" fmla="*/ 130 h 143"/>
                    <a:gd name="T74" fmla="*/ 87 w 103"/>
                    <a:gd name="T75" fmla="*/ 134 h 143"/>
                    <a:gd name="T76" fmla="*/ 87 w 103"/>
                    <a:gd name="T77" fmla="*/ 137 h 143"/>
                    <a:gd name="T78" fmla="*/ 73 w 103"/>
                    <a:gd name="T79" fmla="*/ 132 h 143"/>
                    <a:gd name="T80" fmla="*/ 28 w 103"/>
                    <a:gd name="T81" fmla="*/ 4 h 143"/>
                    <a:gd name="T82" fmla="*/ 28 w 103"/>
                    <a:gd name="T83" fmla="*/ 24 h 143"/>
                    <a:gd name="T84" fmla="*/ 36 w 103"/>
                    <a:gd name="T85" fmla="*/ 15 h 143"/>
                    <a:gd name="T86" fmla="*/ 32 w 103"/>
                    <a:gd name="T87" fmla="*/ 8 h 143"/>
                    <a:gd name="T88" fmla="*/ 28 w 103"/>
                    <a:gd name="T89" fmla="*/ 4 h 143"/>
                    <a:gd name="T90" fmla="*/ 28 w 103"/>
                    <a:gd name="T91" fmla="*/ 67 h 143"/>
                    <a:gd name="T92" fmla="*/ 11 w 103"/>
                    <a:gd name="T93" fmla="*/ 43 h 143"/>
                    <a:gd name="T94" fmla="*/ 11 w 103"/>
                    <a:gd name="T95" fmla="*/ 37 h 143"/>
                    <a:gd name="T96" fmla="*/ 5 w 103"/>
                    <a:gd name="T97" fmla="*/ 27 h 143"/>
                    <a:gd name="T98" fmla="*/ 9 w 103"/>
                    <a:gd name="T99" fmla="*/ 4 h 143"/>
                    <a:gd name="T100" fmla="*/ 28 w 103"/>
                    <a:gd name="T101" fmla="*/ 4 h 143"/>
                    <a:gd name="T102" fmla="*/ 28 w 103"/>
                    <a:gd name="T103" fmla="*/ 24 h 143"/>
                    <a:gd name="T104" fmla="*/ 21 w 103"/>
                    <a:gd name="T105" fmla="*/ 31 h 143"/>
                    <a:gd name="T106" fmla="*/ 28 w 103"/>
                    <a:gd name="T107" fmla="*/ 26 h 143"/>
                    <a:gd name="T108" fmla="*/ 28 w 103"/>
                    <a:gd name="T109" fmla="*/ 45 h 143"/>
                    <a:gd name="T110" fmla="*/ 22 w 103"/>
                    <a:gd name="T111" fmla="*/ 37 h 143"/>
                    <a:gd name="T112" fmla="*/ 22 w 103"/>
                    <a:gd name="T113" fmla="*/ 33 h 143"/>
                    <a:gd name="T114" fmla="*/ 15 w 103"/>
                    <a:gd name="T115" fmla="*/ 37 h 143"/>
                    <a:gd name="T116" fmla="*/ 14 w 103"/>
                    <a:gd name="T117" fmla="*/ 43 h 143"/>
                    <a:gd name="T118" fmla="*/ 28 w 103"/>
                    <a:gd name="T119" fmla="*/ 63 h 143"/>
                    <a:gd name="T120" fmla="*/ 28 w 103"/>
                    <a:gd name="T121" fmla="*/ 6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3" h="143">
                      <a:moveTo>
                        <a:pt x="87" y="88"/>
                      </a:moveTo>
                      <a:cubicBezTo>
                        <a:pt x="103" y="112"/>
                        <a:pt x="103" y="112"/>
                        <a:pt x="103" y="112"/>
                      </a:cubicBezTo>
                      <a:cubicBezTo>
                        <a:pt x="102" y="143"/>
                        <a:pt x="102" y="143"/>
                        <a:pt x="102" y="143"/>
                      </a:cubicBezTo>
                      <a:cubicBezTo>
                        <a:pt x="87" y="137"/>
                        <a:pt x="87" y="137"/>
                        <a:pt x="87" y="137"/>
                      </a:cubicBezTo>
                      <a:cubicBezTo>
                        <a:pt x="87" y="134"/>
                        <a:pt x="87" y="134"/>
                        <a:pt x="87" y="134"/>
                      </a:cubicBezTo>
                      <a:cubicBezTo>
                        <a:pt x="91" y="136"/>
                        <a:pt x="91" y="136"/>
                        <a:pt x="91" y="136"/>
                      </a:cubicBezTo>
                      <a:cubicBezTo>
                        <a:pt x="100" y="130"/>
                        <a:pt x="100" y="130"/>
                        <a:pt x="100" y="130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99" y="111"/>
                        <a:pt x="99" y="111"/>
                        <a:pt x="99" y="111"/>
                      </a:cubicBezTo>
                      <a:cubicBezTo>
                        <a:pt x="98" y="109"/>
                        <a:pt x="95" y="108"/>
                        <a:pt x="92" y="110"/>
                      </a:cubicBezTo>
                      <a:cubicBezTo>
                        <a:pt x="90" y="111"/>
                        <a:pt x="89" y="114"/>
                        <a:pt x="90" y="116"/>
                      </a:cubicBezTo>
                      <a:cubicBezTo>
                        <a:pt x="89" y="115"/>
                        <a:pt x="88" y="115"/>
                        <a:pt x="87" y="115"/>
                      </a:cubicBezTo>
                      <a:lnTo>
                        <a:pt x="87" y="88"/>
                      </a:lnTo>
                      <a:close/>
                      <a:moveTo>
                        <a:pt x="73" y="132"/>
                      </a:moveTo>
                      <a:cubicBezTo>
                        <a:pt x="32" y="70"/>
                        <a:pt x="32" y="70"/>
                        <a:pt x="32" y="70"/>
                      </a:cubicBezTo>
                      <a:cubicBezTo>
                        <a:pt x="30" y="70"/>
                        <a:pt x="29" y="69"/>
                        <a:pt x="28" y="68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63"/>
                        <a:pt x="28" y="63"/>
                        <a:pt x="28" y="63"/>
                      </a:cubicBezTo>
                      <a:cubicBezTo>
                        <a:pt x="29" y="65"/>
                        <a:pt x="29" y="65"/>
                        <a:pt x="29" y="65"/>
                      </a:cubicBezTo>
                      <a:cubicBezTo>
                        <a:pt x="30" y="67"/>
                        <a:pt x="33" y="67"/>
                        <a:pt x="34" y="66"/>
                      </a:cubicBezTo>
                      <a:cubicBezTo>
                        <a:pt x="41" y="61"/>
                        <a:pt x="41" y="61"/>
                        <a:pt x="41" y="61"/>
                      </a:cubicBezTo>
                      <a:cubicBezTo>
                        <a:pt x="41" y="61"/>
                        <a:pt x="41" y="61"/>
                        <a:pt x="41" y="61"/>
                      </a:cubicBezTo>
                      <a:cubicBezTo>
                        <a:pt x="40" y="61"/>
                        <a:pt x="38" y="61"/>
                        <a:pt x="37" y="59"/>
                      </a:cubicBez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41" y="18"/>
                        <a:pt x="43" y="19"/>
                        <a:pt x="44" y="21"/>
                      </a:cubicBezTo>
                      <a:cubicBezTo>
                        <a:pt x="61" y="46"/>
                        <a:pt x="61" y="46"/>
                        <a:pt x="61" y="46"/>
                      </a:cubicBezTo>
                      <a:cubicBezTo>
                        <a:pt x="62" y="47"/>
                        <a:pt x="62" y="49"/>
                        <a:pt x="61" y="50"/>
                      </a:cubicBezTo>
                      <a:cubicBezTo>
                        <a:pt x="87" y="88"/>
                        <a:pt x="87" y="88"/>
                        <a:pt x="87" y="88"/>
                      </a:cubicBezTo>
                      <a:cubicBezTo>
                        <a:pt x="87" y="115"/>
                        <a:pt x="87" y="115"/>
                        <a:pt x="87" y="115"/>
                      </a:cubicBezTo>
                      <a:cubicBezTo>
                        <a:pt x="86" y="115"/>
                        <a:pt x="85" y="115"/>
                        <a:pt x="84" y="116"/>
                      </a:cubicBezTo>
                      <a:cubicBezTo>
                        <a:pt x="82" y="117"/>
                        <a:pt x="81" y="120"/>
                        <a:pt x="82" y="122"/>
                      </a:cubicBezTo>
                      <a:cubicBezTo>
                        <a:pt x="80" y="120"/>
                        <a:pt x="77" y="120"/>
                        <a:pt x="75" y="121"/>
                      </a:cubicBezTo>
                      <a:cubicBezTo>
                        <a:pt x="73" y="123"/>
                        <a:pt x="72" y="126"/>
                        <a:pt x="74" y="128"/>
                      </a:cubicBezTo>
                      <a:cubicBezTo>
                        <a:pt x="75" y="130"/>
                        <a:pt x="75" y="130"/>
                        <a:pt x="75" y="130"/>
                      </a:cubicBezTo>
                      <a:cubicBezTo>
                        <a:pt x="87" y="134"/>
                        <a:pt x="87" y="134"/>
                        <a:pt x="87" y="134"/>
                      </a:cubicBezTo>
                      <a:cubicBezTo>
                        <a:pt x="87" y="137"/>
                        <a:pt x="87" y="137"/>
                        <a:pt x="87" y="137"/>
                      </a:cubicBezTo>
                      <a:cubicBezTo>
                        <a:pt x="73" y="132"/>
                        <a:pt x="73" y="132"/>
                        <a:pt x="73" y="132"/>
                      </a:cubicBezTo>
                      <a:close/>
                      <a:moveTo>
                        <a:pt x="28" y="4"/>
                      </a:move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1" y="7"/>
                        <a:pt x="29" y="5"/>
                        <a:pt x="28" y="4"/>
                      </a:cubicBezTo>
                      <a:close/>
                      <a:moveTo>
                        <a:pt x="28" y="67"/>
                      </a:move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10" y="41"/>
                        <a:pt x="10" y="38"/>
                        <a:pt x="11" y="3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0" y="19"/>
                        <a:pt x="2" y="9"/>
                        <a:pt x="9" y="4"/>
                      </a:cubicBezTo>
                      <a:cubicBezTo>
                        <a:pt x="15" y="0"/>
                        <a:pt x="22" y="0"/>
                        <a:pt x="28" y="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22" y="37"/>
                        <a:pt x="22" y="37"/>
                        <a:pt x="22" y="37"/>
                      </a:cubicBezTo>
                      <a:cubicBezTo>
                        <a:pt x="21" y="36"/>
                        <a:pt x="21" y="34"/>
                        <a:pt x="22" y="33"/>
                      </a:cubicBezTo>
                      <a:cubicBezTo>
                        <a:pt x="15" y="37"/>
                        <a:pt x="15" y="37"/>
                        <a:pt x="15" y="37"/>
                      </a:cubicBezTo>
                      <a:cubicBezTo>
                        <a:pt x="14" y="39"/>
                        <a:pt x="13" y="41"/>
                        <a:pt x="14" y="43"/>
                      </a:cubicBezTo>
                      <a:cubicBezTo>
                        <a:pt x="28" y="63"/>
                        <a:pt x="28" y="63"/>
                        <a:pt x="28" y="63"/>
                      </a:cubicBezTo>
                      <a:lnTo>
                        <a:pt x="28" y="67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" name="淘宝店chenying0907出品 80"/>
                <p:cNvSpPr>
                  <a:spLocks noEditPoints="1"/>
                </p:cNvSpPr>
                <p:nvPr/>
              </p:nvSpPr>
              <p:spPr bwMode="auto">
                <a:xfrm>
                  <a:off x="7249260" y="1497349"/>
                  <a:ext cx="211876" cy="232172"/>
                </a:xfrm>
                <a:custGeom>
                  <a:avLst/>
                  <a:gdLst>
                    <a:gd name="T0" fmla="*/ 101 w 130"/>
                    <a:gd name="T1" fmla="*/ 65 h 142"/>
                    <a:gd name="T2" fmla="*/ 97 w 130"/>
                    <a:gd name="T3" fmla="*/ 81 h 142"/>
                    <a:gd name="T4" fmla="*/ 97 w 130"/>
                    <a:gd name="T5" fmla="*/ 94 h 142"/>
                    <a:gd name="T6" fmla="*/ 100 w 130"/>
                    <a:gd name="T7" fmla="*/ 95 h 142"/>
                    <a:gd name="T8" fmla="*/ 111 w 130"/>
                    <a:gd name="T9" fmla="*/ 112 h 142"/>
                    <a:gd name="T10" fmla="*/ 97 w 130"/>
                    <a:gd name="T11" fmla="*/ 103 h 142"/>
                    <a:gd name="T12" fmla="*/ 97 w 130"/>
                    <a:gd name="T13" fmla="*/ 28 h 142"/>
                    <a:gd name="T14" fmla="*/ 111 w 130"/>
                    <a:gd name="T15" fmla="*/ 19 h 142"/>
                    <a:gd name="T16" fmla="*/ 100 w 130"/>
                    <a:gd name="T17" fmla="*/ 35 h 142"/>
                    <a:gd name="T18" fmla="*/ 97 w 130"/>
                    <a:gd name="T19" fmla="*/ 36 h 142"/>
                    <a:gd name="T20" fmla="*/ 127 w 130"/>
                    <a:gd name="T21" fmla="*/ 62 h 142"/>
                    <a:gd name="T22" fmla="*/ 108 w 130"/>
                    <a:gd name="T23" fmla="*/ 65 h 142"/>
                    <a:gd name="T24" fmla="*/ 127 w 130"/>
                    <a:gd name="T25" fmla="*/ 69 h 142"/>
                    <a:gd name="T26" fmla="*/ 127 w 130"/>
                    <a:gd name="T27" fmla="*/ 62 h 142"/>
                    <a:gd name="T28" fmla="*/ 67 w 130"/>
                    <a:gd name="T29" fmla="*/ 142 h 142"/>
                    <a:gd name="T30" fmla="*/ 85 w 130"/>
                    <a:gd name="T31" fmla="*/ 95 h 142"/>
                    <a:gd name="T32" fmla="*/ 97 w 130"/>
                    <a:gd name="T33" fmla="*/ 50 h 142"/>
                    <a:gd name="T34" fmla="*/ 65 w 130"/>
                    <a:gd name="T35" fmla="*/ 37 h 142"/>
                    <a:gd name="T36" fmla="*/ 93 w 130"/>
                    <a:gd name="T37" fmla="*/ 65 h 142"/>
                    <a:gd name="T38" fmla="*/ 79 w 130"/>
                    <a:gd name="T39" fmla="*/ 90 h 142"/>
                    <a:gd name="T40" fmla="*/ 78 w 130"/>
                    <a:gd name="T41" fmla="*/ 110 h 142"/>
                    <a:gd name="T42" fmla="*/ 65 w 130"/>
                    <a:gd name="T43" fmla="*/ 142 h 142"/>
                    <a:gd name="T44" fmla="*/ 97 w 130"/>
                    <a:gd name="T45" fmla="*/ 36 h 142"/>
                    <a:gd name="T46" fmla="*/ 95 w 130"/>
                    <a:gd name="T47" fmla="*/ 31 h 142"/>
                    <a:gd name="T48" fmla="*/ 97 w 130"/>
                    <a:gd name="T49" fmla="*/ 94 h 142"/>
                    <a:gd name="T50" fmla="*/ 95 w 130"/>
                    <a:gd name="T51" fmla="*/ 100 h 142"/>
                    <a:gd name="T52" fmla="*/ 97 w 130"/>
                    <a:gd name="T53" fmla="*/ 94 h 142"/>
                    <a:gd name="T54" fmla="*/ 65 w 130"/>
                    <a:gd name="T55" fmla="*/ 0 h 142"/>
                    <a:gd name="T56" fmla="*/ 68 w 130"/>
                    <a:gd name="T57" fmla="*/ 3 h 142"/>
                    <a:gd name="T58" fmla="*/ 65 w 130"/>
                    <a:gd name="T59" fmla="*/ 23 h 142"/>
                    <a:gd name="T60" fmla="*/ 65 w 130"/>
                    <a:gd name="T61" fmla="*/ 23 h 142"/>
                    <a:gd name="T62" fmla="*/ 32 w 130"/>
                    <a:gd name="T63" fmla="*/ 50 h 142"/>
                    <a:gd name="T64" fmla="*/ 45 w 130"/>
                    <a:gd name="T65" fmla="*/ 96 h 142"/>
                    <a:gd name="T66" fmla="*/ 63 w 130"/>
                    <a:gd name="T67" fmla="*/ 142 h 142"/>
                    <a:gd name="T68" fmla="*/ 65 w 130"/>
                    <a:gd name="T69" fmla="*/ 110 h 142"/>
                    <a:gd name="T70" fmla="*/ 52 w 130"/>
                    <a:gd name="T71" fmla="*/ 93 h 142"/>
                    <a:gd name="T72" fmla="*/ 36 w 130"/>
                    <a:gd name="T73" fmla="*/ 65 h 142"/>
                    <a:gd name="T74" fmla="*/ 65 w 130"/>
                    <a:gd name="T75" fmla="*/ 37 h 142"/>
                    <a:gd name="T76" fmla="*/ 65 w 130"/>
                    <a:gd name="T77" fmla="*/ 29 h 142"/>
                    <a:gd name="T78" fmla="*/ 65 w 130"/>
                    <a:gd name="T79" fmla="*/ 0 h 142"/>
                    <a:gd name="T80" fmla="*/ 62 w 130"/>
                    <a:gd name="T81" fmla="*/ 20 h 142"/>
                    <a:gd name="T82" fmla="*/ 65 w 130"/>
                    <a:gd name="T83" fmla="*/ 0 h 142"/>
                    <a:gd name="T84" fmla="*/ 32 w 130"/>
                    <a:gd name="T85" fmla="*/ 94 h 142"/>
                    <a:gd name="T86" fmla="*/ 35 w 130"/>
                    <a:gd name="T87" fmla="*/ 100 h 142"/>
                    <a:gd name="T88" fmla="*/ 32 w 130"/>
                    <a:gd name="T89" fmla="*/ 36 h 142"/>
                    <a:gd name="T90" fmla="*/ 35 w 130"/>
                    <a:gd name="T91" fmla="*/ 31 h 142"/>
                    <a:gd name="T92" fmla="*/ 32 w 130"/>
                    <a:gd name="T93" fmla="*/ 36 h 142"/>
                    <a:gd name="T94" fmla="*/ 29 w 130"/>
                    <a:gd name="T95" fmla="*/ 65 h 142"/>
                    <a:gd name="T96" fmla="*/ 32 w 130"/>
                    <a:gd name="T97" fmla="*/ 50 h 142"/>
                    <a:gd name="T98" fmla="*/ 32 w 130"/>
                    <a:gd name="T99" fmla="*/ 36 h 142"/>
                    <a:gd name="T100" fmla="*/ 30 w 130"/>
                    <a:gd name="T101" fmla="*/ 35 h 142"/>
                    <a:gd name="T102" fmla="*/ 19 w 130"/>
                    <a:gd name="T103" fmla="*/ 19 h 142"/>
                    <a:gd name="T104" fmla="*/ 32 w 130"/>
                    <a:gd name="T105" fmla="*/ 28 h 142"/>
                    <a:gd name="T106" fmla="*/ 32 w 130"/>
                    <a:gd name="T107" fmla="*/ 103 h 142"/>
                    <a:gd name="T108" fmla="*/ 19 w 130"/>
                    <a:gd name="T109" fmla="*/ 112 h 142"/>
                    <a:gd name="T110" fmla="*/ 30 w 130"/>
                    <a:gd name="T111" fmla="*/ 95 h 142"/>
                    <a:gd name="T112" fmla="*/ 32 w 130"/>
                    <a:gd name="T113" fmla="*/ 94 h 142"/>
                    <a:gd name="T114" fmla="*/ 22 w 130"/>
                    <a:gd name="T115" fmla="*/ 65 h 142"/>
                    <a:gd name="T116" fmla="*/ 3 w 130"/>
                    <a:gd name="T117" fmla="*/ 62 h 142"/>
                    <a:gd name="T118" fmla="*/ 3 w 130"/>
                    <a:gd name="T119" fmla="*/ 69 h 142"/>
                    <a:gd name="T120" fmla="*/ 22 w 130"/>
                    <a:gd name="T121" fmla="*/ 6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0" h="142">
                      <a:moveTo>
                        <a:pt x="97" y="81"/>
                      </a:moveTo>
                      <a:cubicBezTo>
                        <a:pt x="100" y="76"/>
                        <a:pt x="101" y="71"/>
                        <a:pt x="101" y="65"/>
                      </a:cubicBezTo>
                      <a:cubicBezTo>
                        <a:pt x="101" y="60"/>
                        <a:pt x="100" y="55"/>
                        <a:pt x="97" y="50"/>
                      </a:cubicBezTo>
                      <a:cubicBezTo>
                        <a:pt x="97" y="81"/>
                        <a:pt x="97" y="81"/>
                        <a:pt x="97" y="81"/>
                      </a:cubicBezTo>
                      <a:close/>
                      <a:moveTo>
                        <a:pt x="97" y="103"/>
                      </a:moveTo>
                      <a:cubicBezTo>
                        <a:pt x="97" y="94"/>
                        <a:pt x="97" y="94"/>
                        <a:pt x="97" y="94"/>
                      </a:cubicBezTo>
                      <a:cubicBezTo>
                        <a:pt x="98" y="94"/>
                        <a:pt x="99" y="95"/>
                        <a:pt x="100" y="95"/>
                      </a:cubicBezTo>
                      <a:cubicBezTo>
                        <a:pt x="100" y="95"/>
                        <a:pt x="100" y="95"/>
                        <a:pt x="100" y="95"/>
                      </a:cubicBezTo>
                      <a:cubicBezTo>
                        <a:pt x="111" y="107"/>
                        <a:pt x="111" y="107"/>
                        <a:pt x="111" y="107"/>
                      </a:cubicBezTo>
                      <a:cubicBezTo>
                        <a:pt x="113" y="108"/>
                        <a:pt x="113" y="110"/>
                        <a:pt x="111" y="112"/>
                      </a:cubicBezTo>
                      <a:cubicBezTo>
                        <a:pt x="110" y="113"/>
                        <a:pt x="108" y="113"/>
                        <a:pt x="106" y="112"/>
                      </a:cubicBezTo>
                      <a:cubicBezTo>
                        <a:pt x="97" y="103"/>
                        <a:pt x="97" y="103"/>
                        <a:pt x="97" y="103"/>
                      </a:cubicBezTo>
                      <a:close/>
                      <a:moveTo>
                        <a:pt x="97" y="36"/>
                      </a:moveTo>
                      <a:cubicBezTo>
                        <a:pt x="97" y="28"/>
                        <a:pt x="97" y="28"/>
                        <a:pt x="97" y="28"/>
                      </a:cubicBezTo>
                      <a:cubicBezTo>
                        <a:pt x="106" y="19"/>
                        <a:pt x="106" y="19"/>
                        <a:pt x="106" y="19"/>
                      </a:cubicBezTo>
                      <a:cubicBezTo>
                        <a:pt x="108" y="18"/>
                        <a:pt x="110" y="18"/>
                        <a:pt x="111" y="19"/>
                      </a:cubicBezTo>
                      <a:cubicBezTo>
                        <a:pt x="113" y="20"/>
                        <a:pt x="113" y="23"/>
                        <a:pt x="111" y="24"/>
                      </a:cubicBezTo>
                      <a:cubicBezTo>
                        <a:pt x="100" y="35"/>
                        <a:pt x="100" y="35"/>
                        <a:pt x="100" y="35"/>
                      </a:cubicBezTo>
                      <a:cubicBezTo>
                        <a:pt x="100" y="35"/>
                        <a:pt x="100" y="35"/>
                        <a:pt x="100" y="35"/>
                      </a:cubicBezTo>
                      <a:cubicBezTo>
                        <a:pt x="99" y="36"/>
                        <a:pt x="98" y="36"/>
                        <a:pt x="97" y="36"/>
                      </a:cubicBezTo>
                      <a:close/>
                      <a:moveTo>
                        <a:pt x="127" y="62"/>
                      </a:moveTo>
                      <a:cubicBezTo>
                        <a:pt x="127" y="62"/>
                        <a:pt x="127" y="62"/>
                        <a:pt x="127" y="62"/>
                      </a:cubicBezTo>
                      <a:cubicBezTo>
                        <a:pt x="111" y="62"/>
                        <a:pt x="111" y="62"/>
                        <a:pt x="111" y="62"/>
                      </a:cubicBezTo>
                      <a:cubicBezTo>
                        <a:pt x="109" y="62"/>
                        <a:pt x="108" y="64"/>
                        <a:pt x="108" y="65"/>
                      </a:cubicBezTo>
                      <a:cubicBezTo>
                        <a:pt x="108" y="67"/>
                        <a:pt x="109" y="69"/>
                        <a:pt x="111" y="69"/>
                      </a:cubicBezTo>
                      <a:cubicBezTo>
                        <a:pt x="127" y="69"/>
                        <a:pt x="127" y="69"/>
                        <a:pt x="127" y="69"/>
                      </a:cubicBezTo>
                      <a:cubicBezTo>
                        <a:pt x="129" y="69"/>
                        <a:pt x="130" y="67"/>
                        <a:pt x="130" y="65"/>
                      </a:cubicBezTo>
                      <a:cubicBezTo>
                        <a:pt x="130" y="64"/>
                        <a:pt x="129" y="62"/>
                        <a:pt x="127" y="62"/>
                      </a:cubicBezTo>
                      <a:close/>
                      <a:moveTo>
                        <a:pt x="65" y="142"/>
                      </a:moveTo>
                      <a:cubicBezTo>
                        <a:pt x="67" y="142"/>
                        <a:pt x="67" y="142"/>
                        <a:pt x="67" y="142"/>
                      </a:cubicBezTo>
                      <a:cubicBezTo>
                        <a:pt x="77" y="142"/>
                        <a:pt x="85" y="134"/>
                        <a:pt x="85" y="124"/>
                      </a:cubicBezTo>
                      <a:cubicBezTo>
                        <a:pt x="85" y="95"/>
                        <a:pt x="85" y="95"/>
                        <a:pt x="85" y="95"/>
                      </a:cubicBezTo>
                      <a:cubicBezTo>
                        <a:pt x="90" y="92"/>
                        <a:pt x="95" y="87"/>
                        <a:pt x="97" y="81"/>
                      </a:cubicBezTo>
                      <a:cubicBezTo>
                        <a:pt x="97" y="50"/>
                        <a:pt x="97" y="50"/>
                        <a:pt x="97" y="50"/>
                      </a:cubicBezTo>
                      <a:cubicBezTo>
                        <a:pt x="92" y="38"/>
                        <a:pt x="79" y="29"/>
                        <a:pt x="65" y="29"/>
                      </a:cubicBez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73" y="37"/>
                        <a:pt x="80" y="40"/>
                        <a:pt x="85" y="45"/>
                      </a:cubicBezTo>
                      <a:cubicBezTo>
                        <a:pt x="90" y="50"/>
                        <a:pt x="93" y="57"/>
                        <a:pt x="93" y="65"/>
                      </a:cubicBezTo>
                      <a:cubicBezTo>
                        <a:pt x="93" y="76"/>
                        <a:pt x="88" y="85"/>
                        <a:pt x="79" y="90"/>
                      </a:cubicBezTo>
                      <a:cubicBezTo>
                        <a:pt x="79" y="90"/>
                        <a:pt x="79" y="90"/>
                        <a:pt x="79" y="90"/>
                      </a:cubicBezTo>
                      <a:cubicBezTo>
                        <a:pt x="78" y="91"/>
                        <a:pt x="78" y="92"/>
                        <a:pt x="78" y="93"/>
                      </a:cubicBezTo>
                      <a:cubicBezTo>
                        <a:pt x="78" y="110"/>
                        <a:pt x="78" y="110"/>
                        <a:pt x="78" y="110"/>
                      </a:cubicBezTo>
                      <a:cubicBezTo>
                        <a:pt x="65" y="110"/>
                        <a:pt x="65" y="110"/>
                        <a:pt x="65" y="110"/>
                      </a:cubicBezTo>
                      <a:cubicBezTo>
                        <a:pt x="65" y="142"/>
                        <a:pt x="65" y="142"/>
                        <a:pt x="65" y="142"/>
                      </a:cubicBezTo>
                      <a:close/>
                      <a:moveTo>
                        <a:pt x="97" y="28"/>
                      </a:moveTo>
                      <a:cubicBezTo>
                        <a:pt x="97" y="36"/>
                        <a:pt x="97" y="36"/>
                        <a:pt x="97" y="36"/>
                      </a:cubicBezTo>
                      <a:cubicBezTo>
                        <a:pt x="97" y="36"/>
                        <a:pt x="96" y="36"/>
                        <a:pt x="95" y="35"/>
                      </a:cubicBezTo>
                      <a:cubicBezTo>
                        <a:pt x="94" y="34"/>
                        <a:pt x="94" y="32"/>
                        <a:pt x="95" y="31"/>
                      </a:cubicBezTo>
                      <a:cubicBezTo>
                        <a:pt x="97" y="28"/>
                        <a:pt x="97" y="28"/>
                        <a:pt x="97" y="28"/>
                      </a:cubicBezTo>
                      <a:close/>
                      <a:moveTo>
                        <a:pt x="97" y="94"/>
                      </a:moveTo>
                      <a:cubicBezTo>
                        <a:pt x="97" y="103"/>
                        <a:pt x="97" y="103"/>
                        <a:pt x="97" y="103"/>
                      </a:cubicBezTo>
                      <a:cubicBezTo>
                        <a:pt x="95" y="100"/>
                        <a:pt x="95" y="100"/>
                        <a:pt x="95" y="100"/>
                      </a:cubicBezTo>
                      <a:cubicBezTo>
                        <a:pt x="94" y="99"/>
                        <a:pt x="94" y="97"/>
                        <a:pt x="95" y="95"/>
                      </a:cubicBezTo>
                      <a:cubicBezTo>
                        <a:pt x="96" y="95"/>
                        <a:pt x="97" y="94"/>
                        <a:pt x="97" y="94"/>
                      </a:cubicBezTo>
                      <a:close/>
                      <a:moveTo>
                        <a:pt x="65" y="23"/>
                      </a:move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7" y="0"/>
                        <a:pt x="68" y="2"/>
                        <a:pt x="68" y="3"/>
                      </a:cubicBezTo>
                      <a:cubicBezTo>
                        <a:pt x="68" y="20"/>
                        <a:pt x="68" y="20"/>
                        <a:pt x="68" y="20"/>
                      </a:cubicBezTo>
                      <a:cubicBezTo>
                        <a:pt x="68" y="21"/>
                        <a:pt x="67" y="23"/>
                        <a:pt x="65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lose/>
                      <a:moveTo>
                        <a:pt x="65" y="29"/>
                      </a:moveTo>
                      <a:cubicBezTo>
                        <a:pt x="50" y="29"/>
                        <a:pt x="38" y="37"/>
                        <a:pt x="32" y="50"/>
                      </a:cubicBezTo>
                      <a:cubicBezTo>
                        <a:pt x="32" y="81"/>
                        <a:pt x="32" y="81"/>
                        <a:pt x="32" y="81"/>
                      </a:cubicBezTo>
                      <a:cubicBezTo>
                        <a:pt x="35" y="87"/>
                        <a:pt x="40" y="92"/>
                        <a:pt x="45" y="96"/>
                      </a:cubicBezTo>
                      <a:cubicBezTo>
                        <a:pt x="45" y="124"/>
                        <a:pt x="45" y="124"/>
                        <a:pt x="45" y="124"/>
                      </a:cubicBezTo>
                      <a:cubicBezTo>
                        <a:pt x="45" y="134"/>
                        <a:pt x="53" y="142"/>
                        <a:pt x="63" y="142"/>
                      </a:cubicBezTo>
                      <a:cubicBezTo>
                        <a:pt x="65" y="142"/>
                        <a:pt x="65" y="142"/>
                        <a:pt x="65" y="142"/>
                      </a:cubicBezTo>
                      <a:cubicBezTo>
                        <a:pt x="65" y="110"/>
                        <a:pt x="65" y="110"/>
                        <a:pt x="65" y="110"/>
                      </a:cubicBez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52" y="93"/>
                        <a:pt x="52" y="93"/>
                        <a:pt x="52" y="93"/>
                      </a:cubicBezTo>
                      <a:cubicBezTo>
                        <a:pt x="52" y="92"/>
                        <a:pt x="52" y="91"/>
                        <a:pt x="51" y="90"/>
                      </a:cubicBezTo>
                      <a:cubicBezTo>
                        <a:pt x="42" y="85"/>
                        <a:pt x="36" y="76"/>
                        <a:pt x="36" y="65"/>
                      </a:cubicBezTo>
                      <a:cubicBezTo>
                        <a:pt x="36" y="57"/>
                        <a:pt x="39" y="50"/>
                        <a:pt x="44" y="45"/>
                      </a:cubicBezTo>
                      <a:cubicBezTo>
                        <a:pt x="50" y="40"/>
                        <a:pt x="57" y="37"/>
                        <a:pt x="65" y="37"/>
                      </a:cubicBez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29"/>
                        <a:pt x="65" y="29"/>
                        <a:pt x="65" y="29"/>
                      </a:cubicBezTo>
                      <a:cubicBezTo>
                        <a:pt x="65" y="29"/>
                        <a:pt x="65" y="29"/>
                        <a:pt x="65" y="29"/>
                      </a:cubicBezTo>
                      <a:close/>
                      <a:moveTo>
                        <a:pt x="65" y="0"/>
                      </a:move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3" y="23"/>
                        <a:pt x="62" y="21"/>
                        <a:pt x="62" y="20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2" y="2"/>
                        <a:pt x="63" y="0"/>
                        <a:pt x="65" y="0"/>
                      </a:cubicBezTo>
                      <a:close/>
                      <a:moveTo>
                        <a:pt x="32" y="103"/>
                      </a:moveTo>
                      <a:cubicBezTo>
                        <a:pt x="32" y="94"/>
                        <a:pt x="32" y="94"/>
                        <a:pt x="32" y="94"/>
                      </a:cubicBezTo>
                      <a:cubicBezTo>
                        <a:pt x="33" y="94"/>
                        <a:pt x="34" y="95"/>
                        <a:pt x="35" y="95"/>
                      </a:cubicBezTo>
                      <a:cubicBezTo>
                        <a:pt x="36" y="97"/>
                        <a:pt x="36" y="99"/>
                        <a:pt x="35" y="100"/>
                      </a:cubicBezTo>
                      <a:cubicBezTo>
                        <a:pt x="32" y="103"/>
                        <a:pt x="32" y="103"/>
                        <a:pt x="32" y="103"/>
                      </a:cubicBezTo>
                      <a:close/>
                      <a:moveTo>
                        <a:pt x="32" y="36"/>
                      </a:move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5" y="31"/>
                        <a:pt x="35" y="31"/>
                        <a:pt x="35" y="31"/>
                      </a:cubicBezTo>
                      <a:cubicBezTo>
                        <a:pt x="36" y="32"/>
                        <a:pt x="36" y="34"/>
                        <a:pt x="35" y="35"/>
                      </a:cubicBezTo>
                      <a:cubicBezTo>
                        <a:pt x="34" y="36"/>
                        <a:pt x="33" y="36"/>
                        <a:pt x="32" y="36"/>
                      </a:cubicBezTo>
                      <a:close/>
                      <a:moveTo>
                        <a:pt x="32" y="50"/>
                      </a:moveTo>
                      <a:cubicBezTo>
                        <a:pt x="30" y="54"/>
                        <a:pt x="29" y="60"/>
                        <a:pt x="29" y="65"/>
                      </a:cubicBezTo>
                      <a:cubicBezTo>
                        <a:pt x="29" y="71"/>
                        <a:pt x="30" y="76"/>
                        <a:pt x="32" y="81"/>
                      </a:cubicBezTo>
                      <a:cubicBezTo>
                        <a:pt x="32" y="50"/>
                        <a:pt x="32" y="50"/>
                        <a:pt x="32" y="50"/>
                      </a:cubicBezTo>
                      <a:close/>
                      <a:moveTo>
                        <a:pt x="32" y="28"/>
                      </a:moveTo>
                      <a:cubicBezTo>
                        <a:pt x="32" y="36"/>
                        <a:pt x="32" y="36"/>
                        <a:pt x="32" y="36"/>
                      </a:cubicBezTo>
                      <a:cubicBezTo>
                        <a:pt x="32" y="36"/>
                        <a:pt x="31" y="36"/>
                        <a:pt x="30" y="35"/>
                      </a:cubicBezTo>
                      <a:cubicBezTo>
                        <a:pt x="30" y="35"/>
                        <a:pt x="30" y="35"/>
                        <a:pt x="30" y="35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7" y="23"/>
                        <a:pt x="17" y="20"/>
                        <a:pt x="19" y="19"/>
                      </a:cubicBezTo>
                      <a:cubicBezTo>
                        <a:pt x="20" y="18"/>
                        <a:pt x="22" y="18"/>
                        <a:pt x="24" y="19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lose/>
                      <a:moveTo>
                        <a:pt x="32" y="94"/>
                      </a:moveTo>
                      <a:cubicBezTo>
                        <a:pt x="32" y="103"/>
                        <a:pt x="32" y="103"/>
                        <a:pt x="32" y="103"/>
                      </a:cubicBezTo>
                      <a:cubicBezTo>
                        <a:pt x="24" y="112"/>
                        <a:pt x="24" y="112"/>
                        <a:pt x="24" y="112"/>
                      </a:cubicBezTo>
                      <a:cubicBezTo>
                        <a:pt x="22" y="113"/>
                        <a:pt x="20" y="113"/>
                        <a:pt x="19" y="112"/>
                      </a:cubicBezTo>
                      <a:cubicBezTo>
                        <a:pt x="17" y="110"/>
                        <a:pt x="17" y="108"/>
                        <a:pt x="19" y="107"/>
                      </a:cubicBezTo>
                      <a:cubicBezTo>
                        <a:pt x="30" y="95"/>
                        <a:pt x="30" y="95"/>
                        <a:pt x="30" y="95"/>
                      </a:cubicBezTo>
                      <a:cubicBezTo>
                        <a:pt x="30" y="95"/>
                        <a:pt x="30" y="95"/>
                        <a:pt x="30" y="95"/>
                      </a:cubicBezTo>
                      <a:cubicBezTo>
                        <a:pt x="31" y="95"/>
                        <a:pt x="32" y="95"/>
                        <a:pt x="32" y="94"/>
                      </a:cubicBezTo>
                      <a:close/>
                      <a:moveTo>
                        <a:pt x="22" y="65"/>
                      </a:moveTo>
                      <a:cubicBezTo>
                        <a:pt x="22" y="65"/>
                        <a:pt x="22" y="65"/>
                        <a:pt x="22" y="65"/>
                      </a:cubicBezTo>
                      <a:cubicBezTo>
                        <a:pt x="22" y="64"/>
                        <a:pt x="21" y="62"/>
                        <a:pt x="19" y="62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1" y="62"/>
                        <a:pt x="0" y="64"/>
                        <a:pt x="0" y="65"/>
                      </a:cubicBezTo>
                      <a:cubicBezTo>
                        <a:pt x="0" y="67"/>
                        <a:pt x="1" y="69"/>
                        <a:pt x="3" y="69"/>
                      </a:cubicBezTo>
                      <a:cubicBezTo>
                        <a:pt x="19" y="69"/>
                        <a:pt x="19" y="69"/>
                        <a:pt x="19" y="69"/>
                      </a:cubicBezTo>
                      <a:cubicBezTo>
                        <a:pt x="21" y="69"/>
                        <a:pt x="22" y="67"/>
                        <a:pt x="22" y="65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" name="淘宝店chenying0907出品 81"/>
                <p:cNvSpPr>
                  <a:spLocks noEditPoints="1"/>
                </p:cNvSpPr>
                <p:nvPr/>
              </p:nvSpPr>
              <p:spPr bwMode="auto">
                <a:xfrm>
                  <a:off x="6189879" y="1185406"/>
                  <a:ext cx="320195" cy="460772"/>
                </a:xfrm>
                <a:custGeom>
                  <a:avLst/>
                  <a:gdLst>
                    <a:gd name="T0" fmla="*/ 98 w 196"/>
                    <a:gd name="T1" fmla="*/ 5 h 282"/>
                    <a:gd name="T2" fmla="*/ 113 w 196"/>
                    <a:gd name="T3" fmla="*/ 0 h 282"/>
                    <a:gd name="T4" fmla="*/ 155 w 196"/>
                    <a:gd name="T5" fmla="*/ 128 h 282"/>
                    <a:gd name="T6" fmla="*/ 108 w 196"/>
                    <a:gd name="T7" fmla="*/ 143 h 282"/>
                    <a:gd name="T8" fmla="*/ 98 w 196"/>
                    <a:gd name="T9" fmla="*/ 111 h 282"/>
                    <a:gd name="T10" fmla="*/ 98 w 196"/>
                    <a:gd name="T11" fmla="*/ 5 h 282"/>
                    <a:gd name="T12" fmla="*/ 98 w 196"/>
                    <a:gd name="T13" fmla="*/ 222 h 282"/>
                    <a:gd name="T14" fmla="*/ 136 w 196"/>
                    <a:gd name="T15" fmla="*/ 209 h 282"/>
                    <a:gd name="T16" fmla="*/ 107 w 196"/>
                    <a:gd name="T17" fmla="*/ 209 h 282"/>
                    <a:gd name="T18" fmla="*/ 107 w 196"/>
                    <a:gd name="T19" fmla="*/ 192 h 282"/>
                    <a:gd name="T20" fmla="*/ 152 w 196"/>
                    <a:gd name="T21" fmla="*/ 192 h 282"/>
                    <a:gd name="T22" fmla="*/ 189 w 196"/>
                    <a:gd name="T23" fmla="*/ 192 h 282"/>
                    <a:gd name="T24" fmla="*/ 196 w 196"/>
                    <a:gd name="T25" fmla="*/ 192 h 282"/>
                    <a:gd name="T26" fmla="*/ 196 w 196"/>
                    <a:gd name="T27" fmla="*/ 209 h 282"/>
                    <a:gd name="T28" fmla="*/ 180 w 196"/>
                    <a:gd name="T29" fmla="*/ 209 h 282"/>
                    <a:gd name="T30" fmla="*/ 134 w 196"/>
                    <a:gd name="T31" fmla="*/ 247 h 282"/>
                    <a:gd name="T32" fmla="*/ 169 w 196"/>
                    <a:gd name="T33" fmla="*/ 267 h 282"/>
                    <a:gd name="T34" fmla="*/ 169 w 196"/>
                    <a:gd name="T35" fmla="*/ 282 h 282"/>
                    <a:gd name="T36" fmla="*/ 98 w 196"/>
                    <a:gd name="T37" fmla="*/ 282 h 282"/>
                    <a:gd name="T38" fmla="*/ 98 w 196"/>
                    <a:gd name="T39" fmla="*/ 268 h 282"/>
                    <a:gd name="T40" fmla="*/ 111 w 196"/>
                    <a:gd name="T41" fmla="*/ 255 h 282"/>
                    <a:gd name="T42" fmla="*/ 98 w 196"/>
                    <a:gd name="T43" fmla="*/ 242 h 282"/>
                    <a:gd name="T44" fmla="*/ 98 w 196"/>
                    <a:gd name="T45" fmla="*/ 222 h 282"/>
                    <a:gd name="T46" fmla="*/ 67 w 196"/>
                    <a:gd name="T47" fmla="*/ 15 h 282"/>
                    <a:gd name="T48" fmla="*/ 98 w 196"/>
                    <a:gd name="T49" fmla="*/ 5 h 282"/>
                    <a:gd name="T50" fmla="*/ 98 w 196"/>
                    <a:gd name="T51" fmla="*/ 111 h 282"/>
                    <a:gd name="T52" fmla="*/ 92 w 196"/>
                    <a:gd name="T53" fmla="*/ 92 h 282"/>
                    <a:gd name="T54" fmla="*/ 33 w 196"/>
                    <a:gd name="T55" fmla="*/ 157 h 282"/>
                    <a:gd name="T56" fmla="*/ 98 w 196"/>
                    <a:gd name="T57" fmla="*/ 222 h 282"/>
                    <a:gd name="T58" fmla="*/ 98 w 196"/>
                    <a:gd name="T59" fmla="*/ 222 h 282"/>
                    <a:gd name="T60" fmla="*/ 98 w 196"/>
                    <a:gd name="T61" fmla="*/ 242 h 282"/>
                    <a:gd name="T62" fmla="*/ 85 w 196"/>
                    <a:gd name="T63" fmla="*/ 255 h 282"/>
                    <a:gd name="T64" fmla="*/ 98 w 196"/>
                    <a:gd name="T65" fmla="*/ 268 h 282"/>
                    <a:gd name="T66" fmla="*/ 98 w 196"/>
                    <a:gd name="T67" fmla="*/ 282 h 282"/>
                    <a:gd name="T68" fmla="*/ 27 w 196"/>
                    <a:gd name="T69" fmla="*/ 282 h 282"/>
                    <a:gd name="T70" fmla="*/ 27 w 196"/>
                    <a:gd name="T71" fmla="*/ 267 h 282"/>
                    <a:gd name="T72" fmla="*/ 61 w 196"/>
                    <a:gd name="T73" fmla="*/ 247 h 282"/>
                    <a:gd name="T74" fmla="*/ 0 w 196"/>
                    <a:gd name="T75" fmla="*/ 157 h 282"/>
                    <a:gd name="T76" fmla="*/ 82 w 196"/>
                    <a:gd name="T77" fmla="*/ 61 h 282"/>
                    <a:gd name="T78" fmla="*/ 67 w 196"/>
                    <a:gd name="T79" fmla="*/ 15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96" h="282">
                      <a:moveTo>
                        <a:pt x="98" y="5"/>
                      </a:moveTo>
                      <a:cubicBezTo>
                        <a:pt x="113" y="0"/>
                        <a:pt x="113" y="0"/>
                        <a:pt x="113" y="0"/>
                      </a:cubicBezTo>
                      <a:cubicBezTo>
                        <a:pt x="155" y="128"/>
                        <a:pt x="155" y="128"/>
                        <a:pt x="155" y="128"/>
                      </a:cubicBezTo>
                      <a:cubicBezTo>
                        <a:pt x="108" y="143"/>
                        <a:pt x="108" y="143"/>
                        <a:pt x="108" y="143"/>
                      </a:cubicBezTo>
                      <a:cubicBezTo>
                        <a:pt x="98" y="111"/>
                        <a:pt x="98" y="111"/>
                        <a:pt x="98" y="111"/>
                      </a:cubicBezTo>
                      <a:cubicBezTo>
                        <a:pt x="98" y="5"/>
                        <a:pt x="98" y="5"/>
                        <a:pt x="98" y="5"/>
                      </a:cubicBezTo>
                      <a:close/>
                      <a:moveTo>
                        <a:pt x="98" y="222"/>
                      </a:moveTo>
                      <a:cubicBezTo>
                        <a:pt x="112" y="222"/>
                        <a:pt x="125" y="217"/>
                        <a:pt x="136" y="209"/>
                      </a:cubicBezTo>
                      <a:cubicBezTo>
                        <a:pt x="107" y="209"/>
                        <a:pt x="107" y="209"/>
                        <a:pt x="107" y="209"/>
                      </a:cubicBezTo>
                      <a:cubicBezTo>
                        <a:pt x="107" y="192"/>
                        <a:pt x="107" y="192"/>
                        <a:pt x="107" y="192"/>
                      </a:cubicBezTo>
                      <a:cubicBezTo>
                        <a:pt x="152" y="192"/>
                        <a:pt x="152" y="192"/>
                        <a:pt x="152" y="192"/>
                      </a:cubicBezTo>
                      <a:cubicBezTo>
                        <a:pt x="189" y="192"/>
                        <a:pt x="189" y="192"/>
                        <a:pt x="189" y="192"/>
                      </a:cubicBezTo>
                      <a:cubicBezTo>
                        <a:pt x="196" y="192"/>
                        <a:pt x="196" y="192"/>
                        <a:pt x="196" y="192"/>
                      </a:cubicBezTo>
                      <a:cubicBezTo>
                        <a:pt x="196" y="209"/>
                        <a:pt x="196" y="209"/>
                        <a:pt x="196" y="209"/>
                      </a:cubicBezTo>
                      <a:cubicBezTo>
                        <a:pt x="180" y="209"/>
                        <a:pt x="180" y="209"/>
                        <a:pt x="180" y="209"/>
                      </a:cubicBezTo>
                      <a:cubicBezTo>
                        <a:pt x="169" y="226"/>
                        <a:pt x="153" y="239"/>
                        <a:pt x="134" y="247"/>
                      </a:cubicBezTo>
                      <a:cubicBezTo>
                        <a:pt x="154" y="251"/>
                        <a:pt x="169" y="257"/>
                        <a:pt x="169" y="267"/>
                      </a:cubicBezTo>
                      <a:cubicBezTo>
                        <a:pt x="169" y="282"/>
                        <a:pt x="169" y="282"/>
                        <a:pt x="169" y="282"/>
                      </a:cubicBezTo>
                      <a:cubicBezTo>
                        <a:pt x="98" y="282"/>
                        <a:pt x="98" y="282"/>
                        <a:pt x="98" y="282"/>
                      </a:cubicBezTo>
                      <a:cubicBezTo>
                        <a:pt x="98" y="268"/>
                        <a:pt x="98" y="268"/>
                        <a:pt x="98" y="268"/>
                      </a:cubicBezTo>
                      <a:cubicBezTo>
                        <a:pt x="105" y="268"/>
                        <a:pt x="111" y="262"/>
                        <a:pt x="111" y="255"/>
                      </a:cubicBezTo>
                      <a:cubicBezTo>
                        <a:pt x="111" y="248"/>
                        <a:pt x="105" y="242"/>
                        <a:pt x="98" y="242"/>
                      </a:cubicBezTo>
                      <a:lnTo>
                        <a:pt x="98" y="222"/>
                      </a:lnTo>
                      <a:close/>
                      <a:moveTo>
                        <a:pt x="67" y="15"/>
                      </a:move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111"/>
                        <a:pt x="98" y="111"/>
                        <a:pt x="98" y="111"/>
                      </a:cubicBezTo>
                      <a:cubicBezTo>
                        <a:pt x="92" y="92"/>
                        <a:pt x="92" y="92"/>
                        <a:pt x="92" y="92"/>
                      </a:cubicBezTo>
                      <a:cubicBezTo>
                        <a:pt x="59" y="95"/>
                        <a:pt x="33" y="123"/>
                        <a:pt x="33" y="157"/>
                      </a:cubicBezTo>
                      <a:cubicBezTo>
                        <a:pt x="33" y="193"/>
                        <a:pt x="62" y="222"/>
                        <a:pt x="98" y="222"/>
                      </a:cubicBezTo>
                      <a:cubicBezTo>
                        <a:pt x="98" y="222"/>
                        <a:pt x="98" y="222"/>
                        <a:pt x="98" y="222"/>
                      </a:cubicBezTo>
                      <a:cubicBezTo>
                        <a:pt x="98" y="242"/>
                        <a:pt x="98" y="242"/>
                        <a:pt x="98" y="242"/>
                      </a:cubicBezTo>
                      <a:cubicBezTo>
                        <a:pt x="91" y="242"/>
                        <a:pt x="85" y="248"/>
                        <a:pt x="85" y="255"/>
                      </a:cubicBezTo>
                      <a:cubicBezTo>
                        <a:pt x="85" y="262"/>
                        <a:pt x="91" y="268"/>
                        <a:pt x="98" y="268"/>
                      </a:cubicBezTo>
                      <a:cubicBezTo>
                        <a:pt x="98" y="282"/>
                        <a:pt x="98" y="282"/>
                        <a:pt x="98" y="282"/>
                      </a:cubicBezTo>
                      <a:cubicBezTo>
                        <a:pt x="27" y="282"/>
                        <a:pt x="27" y="282"/>
                        <a:pt x="27" y="282"/>
                      </a:cubicBezTo>
                      <a:cubicBezTo>
                        <a:pt x="27" y="267"/>
                        <a:pt x="27" y="267"/>
                        <a:pt x="27" y="267"/>
                      </a:cubicBezTo>
                      <a:cubicBezTo>
                        <a:pt x="27" y="257"/>
                        <a:pt x="41" y="251"/>
                        <a:pt x="61" y="247"/>
                      </a:cubicBezTo>
                      <a:cubicBezTo>
                        <a:pt x="26" y="233"/>
                        <a:pt x="0" y="198"/>
                        <a:pt x="0" y="157"/>
                      </a:cubicBezTo>
                      <a:cubicBezTo>
                        <a:pt x="0" y="108"/>
                        <a:pt x="36" y="68"/>
                        <a:pt x="82" y="61"/>
                      </a:cubicBezTo>
                      <a:lnTo>
                        <a:pt x="67" y="15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38" name="组合 137"/>
                <p:cNvGrpSpPr/>
                <p:nvPr/>
              </p:nvGrpSpPr>
              <p:grpSpPr>
                <a:xfrm>
                  <a:off x="5972052" y="1119921"/>
                  <a:ext cx="288056" cy="171450"/>
                  <a:chOff x="5972052" y="1119921"/>
                  <a:chExt cx="288056" cy="171450"/>
                </a:xfrm>
              </p:grpSpPr>
              <p:sp>
                <p:nvSpPr>
                  <p:cNvPr id="91" name="淘宝店chenying0907出品 83"/>
                  <p:cNvSpPr>
                    <a:spLocks/>
                  </p:cNvSpPr>
                  <p:nvPr/>
                </p:nvSpPr>
                <p:spPr bwMode="auto">
                  <a:xfrm>
                    <a:off x="6023235" y="1217553"/>
                    <a:ext cx="80941" cy="51197"/>
                  </a:xfrm>
                  <a:custGeom>
                    <a:avLst/>
                    <a:gdLst>
                      <a:gd name="T0" fmla="*/ 7 w 68"/>
                      <a:gd name="T1" fmla="*/ 43 h 43"/>
                      <a:gd name="T2" fmla="*/ 0 w 68"/>
                      <a:gd name="T3" fmla="*/ 25 h 43"/>
                      <a:gd name="T4" fmla="*/ 62 w 68"/>
                      <a:gd name="T5" fmla="*/ 0 h 43"/>
                      <a:gd name="T6" fmla="*/ 68 w 68"/>
                      <a:gd name="T7" fmla="*/ 18 h 43"/>
                      <a:gd name="T8" fmla="*/ 7 w 68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" h="43">
                        <a:moveTo>
                          <a:pt x="7" y="43"/>
                        </a:moveTo>
                        <a:lnTo>
                          <a:pt x="0" y="25"/>
                        </a:lnTo>
                        <a:lnTo>
                          <a:pt x="62" y="0"/>
                        </a:lnTo>
                        <a:lnTo>
                          <a:pt x="68" y="18"/>
                        </a:lnTo>
                        <a:lnTo>
                          <a:pt x="7" y="43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grpSp>
                <p:nvGrpSpPr>
                  <p:cNvPr id="137" name="组合 136"/>
                  <p:cNvGrpSpPr/>
                  <p:nvPr/>
                </p:nvGrpSpPr>
                <p:grpSpPr>
                  <a:xfrm>
                    <a:off x="5972052" y="1119921"/>
                    <a:ext cx="288056" cy="171450"/>
                    <a:chOff x="5972052" y="1119921"/>
                    <a:chExt cx="288056" cy="171450"/>
                  </a:xfrm>
                </p:grpSpPr>
                <p:sp>
                  <p:nvSpPr>
                    <p:cNvPr id="90" name="淘宝店chenying0907出品 82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6075609" y="1119921"/>
                      <a:ext cx="184499" cy="163116"/>
                    </a:xfrm>
                    <a:custGeom>
                      <a:avLst/>
                      <a:gdLst>
                        <a:gd name="T0" fmla="*/ 103 w 113"/>
                        <a:gd name="T1" fmla="*/ 31 h 100"/>
                        <a:gd name="T2" fmla="*/ 57 w 113"/>
                        <a:gd name="T3" fmla="*/ 0 h 100"/>
                        <a:gd name="T4" fmla="*/ 57 w 113"/>
                        <a:gd name="T5" fmla="*/ 9 h 100"/>
                        <a:gd name="T6" fmla="*/ 95 w 113"/>
                        <a:gd name="T7" fmla="*/ 35 h 100"/>
                        <a:gd name="T8" fmla="*/ 72 w 113"/>
                        <a:gd name="T9" fmla="*/ 88 h 100"/>
                        <a:gd name="T10" fmla="*/ 57 w 113"/>
                        <a:gd name="T11" fmla="*/ 91 h 100"/>
                        <a:gd name="T12" fmla="*/ 57 w 113"/>
                        <a:gd name="T13" fmla="*/ 100 h 100"/>
                        <a:gd name="T14" fmla="*/ 75 w 113"/>
                        <a:gd name="T15" fmla="*/ 96 h 100"/>
                        <a:gd name="T16" fmla="*/ 103 w 113"/>
                        <a:gd name="T17" fmla="*/ 31 h 100"/>
                        <a:gd name="T18" fmla="*/ 57 w 113"/>
                        <a:gd name="T19" fmla="*/ 0 h 100"/>
                        <a:gd name="T20" fmla="*/ 38 w 113"/>
                        <a:gd name="T21" fmla="*/ 4 h 100"/>
                        <a:gd name="T22" fmla="*/ 11 w 113"/>
                        <a:gd name="T23" fmla="*/ 68 h 100"/>
                        <a:gd name="T24" fmla="*/ 57 w 113"/>
                        <a:gd name="T25" fmla="*/ 100 h 100"/>
                        <a:gd name="T26" fmla="*/ 57 w 113"/>
                        <a:gd name="T27" fmla="*/ 91 h 100"/>
                        <a:gd name="T28" fmla="*/ 19 w 113"/>
                        <a:gd name="T29" fmla="*/ 65 h 100"/>
                        <a:gd name="T30" fmla="*/ 19 w 113"/>
                        <a:gd name="T31" fmla="*/ 65 h 100"/>
                        <a:gd name="T32" fmla="*/ 42 w 113"/>
                        <a:gd name="T33" fmla="*/ 12 h 100"/>
                        <a:gd name="T34" fmla="*/ 57 w 113"/>
                        <a:gd name="T35" fmla="*/ 9 h 100"/>
                        <a:gd name="T36" fmla="*/ 57 w 113"/>
                        <a:gd name="T37" fmla="*/ 0 h 1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113" h="100">
                          <a:moveTo>
                            <a:pt x="103" y="31"/>
                          </a:moveTo>
                          <a:cubicBezTo>
                            <a:pt x="95" y="12"/>
                            <a:pt x="77" y="0"/>
                            <a:pt x="57" y="0"/>
                          </a:cubicBezTo>
                          <a:cubicBezTo>
                            <a:pt x="57" y="9"/>
                            <a:pt x="57" y="9"/>
                            <a:pt x="57" y="9"/>
                          </a:cubicBezTo>
                          <a:cubicBezTo>
                            <a:pt x="73" y="9"/>
                            <a:pt x="88" y="19"/>
                            <a:pt x="95" y="35"/>
                          </a:cubicBezTo>
                          <a:cubicBezTo>
                            <a:pt x="103" y="56"/>
                            <a:pt x="93" y="79"/>
                            <a:pt x="72" y="88"/>
                          </a:cubicBezTo>
                          <a:cubicBezTo>
                            <a:pt x="67" y="90"/>
                            <a:pt x="62" y="91"/>
                            <a:pt x="57" y="91"/>
                          </a:cubicBezTo>
                          <a:cubicBezTo>
                            <a:pt x="57" y="100"/>
                            <a:pt x="57" y="100"/>
                            <a:pt x="57" y="100"/>
                          </a:cubicBezTo>
                          <a:cubicBezTo>
                            <a:pt x="63" y="100"/>
                            <a:pt x="69" y="99"/>
                            <a:pt x="75" y="96"/>
                          </a:cubicBezTo>
                          <a:cubicBezTo>
                            <a:pt x="101" y="86"/>
                            <a:pt x="113" y="57"/>
                            <a:pt x="103" y="31"/>
                          </a:cubicBezTo>
                          <a:close/>
                          <a:moveTo>
                            <a:pt x="57" y="0"/>
                          </a:moveTo>
                          <a:cubicBezTo>
                            <a:pt x="51" y="0"/>
                            <a:pt x="44" y="1"/>
                            <a:pt x="38" y="4"/>
                          </a:cubicBezTo>
                          <a:cubicBezTo>
                            <a:pt x="13" y="14"/>
                            <a:pt x="0" y="43"/>
                            <a:pt x="11" y="68"/>
                          </a:cubicBezTo>
                          <a:cubicBezTo>
                            <a:pt x="18" y="88"/>
                            <a:pt x="37" y="100"/>
                            <a:pt x="57" y="100"/>
                          </a:cubicBezTo>
                          <a:cubicBezTo>
                            <a:pt x="57" y="91"/>
                            <a:pt x="57" y="91"/>
                            <a:pt x="57" y="91"/>
                          </a:cubicBezTo>
                          <a:cubicBezTo>
                            <a:pt x="41" y="90"/>
                            <a:pt x="26" y="81"/>
                            <a:pt x="19" y="65"/>
                          </a:cubicBezTo>
                          <a:cubicBezTo>
                            <a:pt x="19" y="65"/>
                            <a:pt x="19" y="65"/>
                            <a:pt x="19" y="65"/>
                          </a:cubicBezTo>
                          <a:cubicBezTo>
                            <a:pt x="11" y="44"/>
                            <a:pt x="21" y="21"/>
                            <a:pt x="42" y="12"/>
                          </a:cubicBezTo>
                          <a:cubicBezTo>
                            <a:pt x="47" y="10"/>
                            <a:pt x="52" y="9"/>
                            <a:pt x="57" y="9"/>
                          </a:cubicBez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92" name="淘宝店chenying0907出品 84"/>
                    <p:cNvSpPr>
                      <a:spLocks/>
                    </p:cNvSpPr>
                    <p:nvPr/>
                  </p:nvSpPr>
                  <p:spPr bwMode="auto">
                    <a:xfrm>
                      <a:off x="5972052" y="1224696"/>
                      <a:ext cx="109509" cy="66675"/>
                    </a:xfrm>
                    <a:custGeom>
                      <a:avLst/>
                      <a:gdLst>
                        <a:gd name="T0" fmla="*/ 16 w 67"/>
                        <a:gd name="T1" fmla="*/ 39 h 41"/>
                        <a:gd name="T2" fmla="*/ 2 w 67"/>
                        <a:gd name="T3" fmla="*/ 33 h 41"/>
                        <a:gd name="T4" fmla="*/ 8 w 67"/>
                        <a:gd name="T5" fmla="*/ 19 h 41"/>
                        <a:gd name="T6" fmla="*/ 50 w 67"/>
                        <a:gd name="T7" fmla="*/ 2 h 41"/>
                        <a:gd name="T8" fmla="*/ 64 w 67"/>
                        <a:gd name="T9" fmla="*/ 8 h 41"/>
                        <a:gd name="T10" fmla="*/ 58 w 67"/>
                        <a:gd name="T11" fmla="*/ 22 h 41"/>
                        <a:gd name="T12" fmla="*/ 16 w 67"/>
                        <a:gd name="T13" fmla="*/ 39 h 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7" h="41">
                          <a:moveTo>
                            <a:pt x="16" y="39"/>
                          </a:moveTo>
                          <a:cubicBezTo>
                            <a:pt x="10" y="41"/>
                            <a:pt x="4" y="39"/>
                            <a:pt x="2" y="33"/>
                          </a:cubicBezTo>
                          <a:cubicBezTo>
                            <a:pt x="0" y="28"/>
                            <a:pt x="2" y="21"/>
                            <a:pt x="8" y="19"/>
                          </a:cubicBezTo>
                          <a:cubicBezTo>
                            <a:pt x="50" y="2"/>
                            <a:pt x="50" y="2"/>
                            <a:pt x="50" y="2"/>
                          </a:cubicBezTo>
                          <a:cubicBezTo>
                            <a:pt x="56" y="0"/>
                            <a:pt x="62" y="3"/>
                            <a:pt x="64" y="8"/>
                          </a:cubicBezTo>
                          <a:cubicBezTo>
                            <a:pt x="67" y="14"/>
                            <a:pt x="64" y="20"/>
                            <a:pt x="58" y="22"/>
                          </a:cubicBezTo>
                          <a:lnTo>
                            <a:pt x="16" y="39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</p:grpSp>
            </p:grpSp>
            <p:sp>
              <p:nvSpPr>
                <p:cNvPr id="93" name="淘宝店chenying0907出品 85"/>
                <p:cNvSpPr>
                  <a:spLocks noEditPoints="1"/>
                </p:cNvSpPr>
                <p:nvPr/>
              </p:nvSpPr>
              <p:spPr bwMode="auto">
                <a:xfrm>
                  <a:off x="5908964" y="2093852"/>
                  <a:ext cx="334479" cy="119063"/>
                </a:xfrm>
                <a:custGeom>
                  <a:avLst/>
                  <a:gdLst>
                    <a:gd name="T0" fmla="*/ 142 w 205"/>
                    <a:gd name="T1" fmla="*/ 5 h 73"/>
                    <a:gd name="T2" fmla="*/ 157 w 205"/>
                    <a:gd name="T3" fmla="*/ 2 h 73"/>
                    <a:gd name="T4" fmla="*/ 164 w 205"/>
                    <a:gd name="T5" fmla="*/ 5 h 73"/>
                    <a:gd name="T6" fmla="*/ 179 w 205"/>
                    <a:gd name="T7" fmla="*/ 2 h 73"/>
                    <a:gd name="T8" fmla="*/ 202 w 205"/>
                    <a:gd name="T9" fmla="*/ 18 h 73"/>
                    <a:gd name="T10" fmla="*/ 187 w 205"/>
                    <a:gd name="T11" fmla="*/ 42 h 73"/>
                    <a:gd name="T12" fmla="*/ 177 w 205"/>
                    <a:gd name="T13" fmla="*/ 43 h 73"/>
                    <a:gd name="T14" fmla="*/ 166 w 205"/>
                    <a:gd name="T15" fmla="*/ 18 h 73"/>
                    <a:gd name="T16" fmla="*/ 172 w 205"/>
                    <a:gd name="T17" fmla="*/ 45 h 73"/>
                    <a:gd name="T18" fmla="*/ 167 w 205"/>
                    <a:gd name="T19" fmla="*/ 50 h 73"/>
                    <a:gd name="T20" fmla="*/ 142 w 205"/>
                    <a:gd name="T21" fmla="*/ 55 h 73"/>
                    <a:gd name="T22" fmla="*/ 142 w 205"/>
                    <a:gd name="T23" fmla="*/ 20 h 73"/>
                    <a:gd name="T24" fmla="*/ 158 w 205"/>
                    <a:gd name="T25" fmla="*/ 17 h 73"/>
                    <a:gd name="T26" fmla="*/ 163 w 205"/>
                    <a:gd name="T27" fmla="*/ 19 h 73"/>
                    <a:gd name="T28" fmla="*/ 161 w 205"/>
                    <a:gd name="T29" fmla="*/ 9 h 73"/>
                    <a:gd name="T30" fmla="*/ 155 w 205"/>
                    <a:gd name="T31" fmla="*/ 5 h 73"/>
                    <a:gd name="T32" fmla="*/ 142 w 205"/>
                    <a:gd name="T33" fmla="*/ 8 h 73"/>
                    <a:gd name="T34" fmla="*/ 142 w 205"/>
                    <a:gd name="T35" fmla="*/ 5 h 73"/>
                    <a:gd name="T36" fmla="*/ 28 w 205"/>
                    <a:gd name="T37" fmla="*/ 30 h 73"/>
                    <a:gd name="T38" fmla="*/ 116 w 205"/>
                    <a:gd name="T39" fmla="*/ 13 h 73"/>
                    <a:gd name="T40" fmla="*/ 121 w 205"/>
                    <a:gd name="T41" fmla="*/ 9 h 73"/>
                    <a:gd name="T42" fmla="*/ 142 w 205"/>
                    <a:gd name="T43" fmla="*/ 5 h 73"/>
                    <a:gd name="T44" fmla="*/ 142 w 205"/>
                    <a:gd name="T45" fmla="*/ 8 h 73"/>
                    <a:gd name="T46" fmla="*/ 124 w 205"/>
                    <a:gd name="T47" fmla="*/ 11 h 73"/>
                    <a:gd name="T48" fmla="*/ 120 w 205"/>
                    <a:gd name="T49" fmla="*/ 17 h 73"/>
                    <a:gd name="T50" fmla="*/ 122 w 205"/>
                    <a:gd name="T51" fmla="*/ 28 h 73"/>
                    <a:gd name="T52" fmla="*/ 122 w 205"/>
                    <a:gd name="T53" fmla="*/ 28 h 73"/>
                    <a:gd name="T54" fmla="*/ 126 w 205"/>
                    <a:gd name="T55" fmla="*/ 24 h 73"/>
                    <a:gd name="T56" fmla="*/ 142 w 205"/>
                    <a:gd name="T57" fmla="*/ 20 h 73"/>
                    <a:gd name="T58" fmla="*/ 142 w 205"/>
                    <a:gd name="T59" fmla="*/ 55 h 73"/>
                    <a:gd name="T60" fmla="*/ 130 w 205"/>
                    <a:gd name="T61" fmla="*/ 57 h 73"/>
                    <a:gd name="T62" fmla="*/ 125 w 205"/>
                    <a:gd name="T63" fmla="*/ 56 h 73"/>
                    <a:gd name="T64" fmla="*/ 35 w 205"/>
                    <a:gd name="T65" fmla="*/ 73 h 73"/>
                    <a:gd name="T66" fmla="*/ 28 w 205"/>
                    <a:gd name="T67" fmla="*/ 70 h 73"/>
                    <a:gd name="T68" fmla="*/ 28 w 205"/>
                    <a:gd name="T69" fmla="*/ 67 h 73"/>
                    <a:gd name="T70" fmla="*/ 35 w 205"/>
                    <a:gd name="T71" fmla="*/ 70 h 73"/>
                    <a:gd name="T72" fmla="*/ 35 w 205"/>
                    <a:gd name="T73" fmla="*/ 70 h 73"/>
                    <a:gd name="T74" fmla="*/ 37 w 205"/>
                    <a:gd name="T75" fmla="*/ 70 h 73"/>
                    <a:gd name="T76" fmla="*/ 42 w 205"/>
                    <a:gd name="T77" fmla="*/ 62 h 73"/>
                    <a:gd name="T78" fmla="*/ 36 w 205"/>
                    <a:gd name="T79" fmla="*/ 57 h 73"/>
                    <a:gd name="T80" fmla="*/ 40 w 205"/>
                    <a:gd name="T81" fmla="*/ 50 h 73"/>
                    <a:gd name="T82" fmla="*/ 34 w 205"/>
                    <a:gd name="T83" fmla="*/ 45 h 73"/>
                    <a:gd name="T84" fmla="*/ 37 w 205"/>
                    <a:gd name="T85" fmla="*/ 38 h 73"/>
                    <a:gd name="T86" fmla="*/ 30 w 205"/>
                    <a:gd name="T87" fmla="*/ 33 h 73"/>
                    <a:gd name="T88" fmla="*/ 28 w 205"/>
                    <a:gd name="T89" fmla="*/ 33 h 73"/>
                    <a:gd name="T90" fmla="*/ 28 w 205"/>
                    <a:gd name="T91" fmla="*/ 34 h 73"/>
                    <a:gd name="T92" fmla="*/ 28 w 205"/>
                    <a:gd name="T93" fmla="*/ 30 h 73"/>
                    <a:gd name="T94" fmla="*/ 26 w 205"/>
                    <a:gd name="T95" fmla="*/ 31 h 73"/>
                    <a:gd name="T96" fmla="*/ 28 w 205"/>
                    <a:gd name="T97" fmla="*/ 30 h 73"/>
                    <a:gd name="T98" fmla="*/ 28 w 205"/>
                    <a:gd name="T99" fmla="*/ 34 h 73"/>
                    <a:gd name="T100" fmla="*/ 13 w 205"/>
                    <a:gd name="T101" fmla="*/ 49 h 73"/>
                    <a:gd name="T102" fmla="*/ 15 w 205"/>
                    <a:gd name="T103" fmla="*/ 62 h 73"/>
                    <a:gd name="T104" fmla="*/ 28 w 205"/>
                    <a:gd name="T105" fmla="*/ 67 h 73"/>
                    <a:gd name="T106" fmla="*/ 28 w 205"/>
                    <a:gd name="T107" fmla="*/ 70 h 73"/>
                    <a:gd name="T108" fmla="*/ 0 w 205"/>
                    <a:gd name="T109" fmla="*/ 58 h 73"/>
                    <a:gd name="T110" fmla="*/ 26 w 205"/>
                    <a:gd name="T111" fmla="*/ 3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05" h="73">
                      <a:moveTo>
                        <a:pt x="142" y="5"/>
                      </a:moveTo>
                      <a:cubicBezTo>
                        <a:pt x="157" y="2"/>
                        <a:pt x="157" y="2"/>
                        <a:pt x="157" y="2"/>
                      </a:cubicBezTo>
                      <a:cubicBezTo>
                        <a:pt x="160" y="1"/>
                        <a:pt x="163" y="3"/>
                        <a:pt x="164" y="5"/>
                      </a:cubicBezTo>
                      <a:cubicBezTo>
                        <a:pt x="179" y="2"/>
                        <a:pt x="179" y="2"/>
                        <a:pt x="179" y="2"/>
                      </a:cubicBezTo>
                      <a:cubicBezTo>
                        <a:pt x="190" y="0"/>
                        <a:pt x="200" y="7"/>
                        <a:pt x="202" y="18"/>
                      </a:cubicBezTo>
                      <a:cubicBezTo>
                        <a:pt x="205" y="29"/>
                        <a:pt x="197" y="39"/>
                        <a:pt x="187" y="42"/>
                      </a:cubicBezTo>
                      <a:cubicBezTo>
                        <a:pt x="177" y="43"/>
                        <a:pt x="177" y="43"/>
                        <a:pt x="177" y="43"/>
                      </a:cubicBezTo>
                      <a:cubicBezTo>
                        <a:pt x="166" y="18"/>
                        <a:pt x="166" y="18"/>
                        <a:pt x="166" y="18"/>
                      </a:cubicBezTo>
                      <a:cubicBezTo>
                        <a:pt x="172" y="45"/>
                        <a:pt x="172" y="45"/>
                        <a:pt x="172" y="45"/>
                      </a:cubicBezTo>
                      <a:cubicBezTo>
                        <a:pt x="172" y="47"/>
                        <a:pt x="170" y="50"/>
                        <a:pt x="167" y="50"/>
                      </a:cubicBezTo>
                      <a:cubicBezTo>
                        <a:pt x="142" y="55"/>
                        <a:pt x="142" y="55"/>
                        <a:pt x="142" y="55"/>
                      </a:cubicBezTo>
                      <a:cubicBezTo>
                        <a:pt x="142" y="20"/>
                        <a:pt x="142" y="20"/>
                        <a:pt x="142" y="20"/>
                      </a:cubicBezTo>
                      <a:cubicBezTo>
                        <a:pt x="158" y="17"/>
                        <a:pt x="158" y="17"/>
                        <a:pt x="158" y="17"/>
                      </a:cubicBezTo>
                      <a:cubicBezTo>
                        <a:pt x="160" y="17"/>
                        <a:pt x="162" y="18"/>
                        <a:pt x="163" y="19"/>
                      </a:cubicBezTo>
                      <a:cubicBezTo>
                        <a:pt x="161" y="9"/>
                        <a:pt x="161" y="9"/>
                        <a:pt x="161" y="9"/>
                      </a:cubicBezTo>
                      <a:cubicBezTo>
                        <a:pt x="161" y="6"/>
                        <a:pt x="158" y="5"/>
                        <a:pt x="155" y="5"/>
                      </a:cubicBezTo>
                      <a:cubicBezTo>
                        <a:pt x="142" y="8"/>
                        <a:pt x="142" y="8"/>
                        <a:pt x="142" y="8"/>
                      </a:cubicBezTo>
                      <a:lnTo>
                        <a:pt x="142" y="5"/>
                      </a:lnTo>
                      <a:close/>
                      <a:moveTo>
                        <a:pt x="28" y="30"/>
                      </a:moveTo>
                      <a:cubicBezTo>
                        <a:pt x="116" y="13"/>
                        <a:pt x="116" y="13"/>
                        <a:pt x="116" y="13"/>
                      </a:cubicBezTo>
                      <a:cubicBezTo>
                        <a:pt x="117" y="11"/>
                        <a:pt x="119" y="9"/>
                        <a:pt x="121" y="9"/>
                      </a:cubicBezTo>
                      <a:cubicBezTo>
                        <a:pt x="142" y="5"/>
                        <a:pt x="142" y="5"/>
                        <a:pt x="142" y="5"/>
                      </a:cubicBezTo>
                      <a:cubicBezTo>
                        <a:pt x="142" y="8"/>
                        <a:pt x="142" y="8"/>
                        <a:pt x="142" y="8"/>
                      </a:cubicBezTo>
                      <a:cubicBezTo>
                        <a:pt x="124" y="11"/>
                        <a:pt x="124" y="11"/>
                        <a:pt x="124" y="11"/>
                      </a:cubicBezTo>
                      <a:cubicBezTo>
                        <a:pt x="121" y="12"/>
                        <a:pt x="119" y="15"/>
                        <a:pt x="120" y="17"/>
                      </a:cubicBezTo>
                      <a:cubicBezTo>
                        <a:pt x="122" y="28"/>
                        <a:pt x="122" y="28"/>
                        <a:pt x="122" y="28"/>
                      </a:cubicBezTo>
                      <a:cubicBezTo>
                        <a:pt x="122" y="28"/>
                        <a:pt x="122" y="28"/>
                        <a:pt x="122" y="28"/>
                      </a:cubicBezTo>
                      <a:cubicBezTo>
                        <a:pt x="122" y="26"/>
                        <a:pt x="124" y="24"/>
                        <a:pt x="126" y="24"/>
                      </a:cubicBezTo>
                      <a:cubicBezTo>
                        <a:pt x="142" y="20"/>
                        <a:pt x="142" y="20"/>
                        <a:pt x="142" y="20"/>
                      </a:cubicBezTo>
                      <a:cubicBezTo>
                        <a:pt x="142" y="55"/>
                        <a:pt x="142" y="55"/>
                        <a:pt x="142" y="55"/>
                      </a:cubicBezTo>
                      <a:cubicBezTo>
                        <a:pt x="130" y="57"/>
                        <a:pt x="130" y="57"/>
                        <a:pt x="130" y="57"/>
                      </a:cubicBezTo>
                      <a:cubicBezTo>
                        <a:pt x="128" y="58"/>
                        <a:pt x="126" y="57"/>
                        <a:pt x="125" y="56"/>
                      </a:cubicBezTo>
                      <a:cubicBezTo>
                        <a:pt x="35" y="73"/>
                        <a:pt x="35" y="73"/>
                        <a:pt x="35" y="73"/>
                      </a:cubicBezTo>
                      <a:cubicBezTo>
                        <a:pt x="28" y="70"/>
                        <a:pt x="28" y="70"/>
                        <a:pt x="28" y="70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35" y="70"/>
                        <a:pt x="35" y="70"/>
                        <a:pt x="35" y="70"/>
                      </a:cubicBezTo>
                      <a:cubicBezTo>
                        <a:pt x="35" y="70"/>
                        <a:pt x="35" y="70"/>
                        <a:pt x="35" y="70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41" y="69"/>
                        <a:pt x="43" y="66"/>
                        <a:pt x="42" y="62"/>
                      </a:cubicBezTo>
                      <a:cubicBezTo>
                        <a:pt x="42" y="59"/>
                        <a:pt x="39" y="57"/>
                        <a:pt x="36" y="57"/>
                      </a:cubicBezTo>
                      <a:cubicBezTo>
                        <a:pt x="39" y="56"/>
                        <a:pt x="40" y="53"/>
                        <a:pt x="40" y="50"/>
                      </a:cubicBezTo>
                      <a:cubicBezTo>
                        <a:pt x="39" y="47"/>
                        <a:pt x="37" y="45"/>
                        <a:pt x="34" y="45"/>
                      </a:cubicBezTo>
                      <a:cubicBezTo>
                        <a:pt x="36" y="44"/>
                        <a:pt x="38" y="41"/>
                        <a:pt x="37" y="38"/>
                      </a:cubicBezTo>
                      <a:cubicBezTo>
                        <a:pt x="37" y="34"/>
                        <a:pt x="33" y="32"/>
                        <a:pt x="30" y="33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lnTo>
                        <a:pt x="28" y="30"/>
                      </a:lnTo>
                      <a:close/>
                      <a:moveTo>
                        <a:pt x="26" y="31"/>
                      </a:move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15" y="62"/>
                        <a:pt x="15" y="62"/>
                        <a:pt x="15" y="62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28" y="70"/>
                        <a:pt x="28" y="70"/>
                        <a:pt x="28" y="70"/>
                      </a:cubicBezTo>
                      <a:cubicBezTo>
                        <a:pt x="0" y="58"/>
                        <a:pt x="0" y="58"/>
                        <a:pt x="0" y="58"/>
                      </a:cubicBezTo>
                      <a:lnTo>
                        <a:pt x="26" y="31"/>
                      </a:ln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30" name="组合 129"/>
                <p:cNvGrpSpPr/>
                <p:nvPr/>
              </p:nvGrpSpPr>
              <p:grpSpPr>
                <a:xfrm>
                  <a:off x="7294492" y="2392699"/>
                  <a:ext cx="194021" cy="245270"/>
                  <a:chOff x="7294492" y="2392699"/>
                  <a:chExt cx="194021" cy="245270"/>
                </a:xfrm>
              </p:grpSpPr>
              <p:sp>
                <p:nvSpPr>
                  <p:cNvPr id="95" name="淘宝店chenying0907出品 87"/>
                  <p:cNvSpPr>
                    <a:spLocks/>
                  </p:cNvSpPr>
                  <p:nvPr/>
                </p:nvSpPr>
                <p:spPr bwMode="auto">
                  <a:xfrm>
                    <a:off x="7399239" y="2392699"/>
                    <a:ext cx="89274" cy="61913"/>
                  </a:xfrm>
                  <a:custGeom>
                    <a:avLst/>
                    <a:gdLst>
                      <a:gd name="T0" fmla="*/ 54 w 55"/>
                      <a:gd name="T1" fmla="*/ 35 h 38"/>
                      <a:gd name="T2" fmla="*/ 48 w 55"/>
                      <a:gd name="T3" fmla="*/ 37 h 38"/>
                      <a:gd name="T4" fmla="*/ 3 w 55"/>
                      <a:gd name="T5" fmla="*/ 9 h 38"/>
                      <a:gd name="T6" fmla="*/ 2 w 55"/>
                      <a:gd name="T7" fmla="*/ 3 h 38"/>
                      <a:gd name="T8" fmla="*/ 8 w 55"/>
                      <a:gd name="T9" fmla="*/ 1 h 38"/>
                      <a:gd name="T10" fmla="*/ 53 w 55"/>
                      <a:gd name="T11" fmla="*/ 29 h 38"/>
                      <a:gd name="T12" fmla="*/ 54 w 55"/>
                      <a:gd name="T13" fmla="*/ 35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" h="38">
                        <a:moveTo>
                          <a:pt x="54" y="35"/>
                        </a:moveTo>
                        <a:cubicBezTo>
                          <a:pt x="53" y="37"/>
                          <a:pt x="50" y="38"/>
                          <a:pt x="48" y="37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1" y="7"/>
                          <a:pt x="0" y="5"/>
                          <a:pt x="2" y="3"/>
                        </a:cubicBezTo>
                        <a:cubicBezTo>
                          <a:pt x="3" y="1"/>
                          <a:pt x="6" y="0"/>
                          <a:pt x="8" y="1"/>
                        </a:cubicBezTo>
                        <a:cubicBezTo>
                          <a:pt x="53" y="29"/>
                          <a:pt x="53" y="29"/>
                          <a:pt x="53" y="29"/>
                        </a:cubicBezTo>
                        <a:cubicBezTo>
                          <a:pt x="55" y="31"/>
                          <a:pt x="55" y="33"/>
                          <a:pt x="54" y="35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grpSp>
                <p:nvGrpSpPr>
                  <p:cNvPr id="129" name="组合 128"/>
                  <p:cNvGrpSpPr/>
                  <p:nvPr/>
                </p:nvGrpSpPr>
                <p:grpSpPr>
                  <a:xfrm>
                    <a:off x="7294492" y="2401034"/>
                    <a:ext cx="184499" cy="236935"/>
                    <a:chOff x="7294492" y="2401034"/>
                    <a:chExt cx="184499" cy="236935"/>
                  </a:xfrm>
                </p:grpSpPr>
                <p:sp>
                  <p:nvSpPr>
                    <p:cNvPr id="94" name="淘宝店chenying0907出品 86"/>
                    <p:cNvSpPr>
                      <a:spLocks/>
                    </p:cNvSpPr>
                    <p:nvPr/>
                  </p:nvSpPr>
                  <p:spPr bwMode="auto">
                    <a:xfrm>
                      <a:off x="7294492" y="2401034"/>
                      <a:ext cx="184499" cy="236935"/>
                    </a:xfrm>
                    <a:custGeom>
                      <a:avLst/>
                      <a:gdLst>
                        <a:gd name="T0" fmla="*/ 113 w 113"/>
                        <a:gd name="T1" fmla="*/ 25 h 145"/>
                        <a:gd name="T2" fmla="*/ 108 w 113"/>
                        <a:gd name="T3" fmla="*/ 22 h 145"/>
                        <a:gd name="T4" fmla="*/ 42 w 113"/>
                        <a:gd name="T5" fmla="*/ 128 h 145"/>
                        <a:gd name="T6" fmla="*/ 19 w 113"/>
                        <a:gd name="T7" fmla="*/ 132 h 145"/>
                        <a:gd name="T8" fmla="*/ 12 w 113"/>
                        <a:gd name="T9" fmla="*/ 109 h 145"/>
                        <a:gd name="T10" fmla="*/ 78 w 113"/>
                        <a:gd name="T11" fmla="*/ 3 h 145"/>
                        <a:gd name="T12" fmla="*/ 73 w 113"/>
                        <a:gd name="T13" fmla="*/ 0 h 145"/>
                        <a:gd name="T14" fmla="*/ 6 w 113"/>
                        <a:gd name="T15" fmla="*/ 107 h 145"/>
                        <a:gd name="T16" fmla="*/ 15 w 113"/>
                        <a:gd name="T17" fmla="*/ 138 h 145"/>
                        <a:gd name="T18" fmla="*/ 47 w 113"/>
                        <a:gd name="T19" fmla="*/ 132 h 145"/>
                        <a:gd name="T20" fmla="*/ 113 w 113"/>
                        <a:gd name="T21" fmla="*/ 25 h 1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113" h="145">
                          <a:moveTo>
                            <a:pt x="113" y="25"/>
                          </a:moveTo>
                          <a:cubicBezTo>
                            <a:pt x="108" y="22"/>
                            <a:pt x="108" y="22"/>
                            <a:pt x="108" y="22"/>
                          </a:cubicBezTo>
                          <a:cubicBezTo>
                            <a:pt x="42" y="128"/>
                            <a:pt x="42" y="128"/>
                            <a:pt x="42" y="128"/>
                          </a:cubicBezTo>
                          <a:cubicBezTo>
                            <a:pt x="38" y="135"/>
                            <a:pt x="27" y="137"/>
                            <a:pt x="19" y="132"/>
                          </a:cubicBezTo>
                          <a:cubicBezTo>
                            <a:pt x="11" y="127"/>
                            <a:pt x="8" y="117"/>
                            <a:pt x="12" y="109"/>
                          </a:cubicBezTo>
                          <a:cubicBezTo>
                            <a:pt x="78" y="3"/>
                            <a:pt x="78" y="3"/>
                            <a:pt x="78" y="3"/>
                          </a:cubicBezTo>
                          <a:cubicBezTo>
                            <a:pt x="73" y="0"/>
                            <a:pt x="73" y="0"/>
                            <a:pt x="73" y="0"/>
                          </a:cubicBezTo>
                          <a:cubicBezTo>
                            <a:pt x="6" y="107"/>
                            <a:pt x="6" y="107"/>
                            <a:pt x="6" y="107"/>
                          </a:cubicBezTo>
                          <a:cubicBezTo>
                            <a:pt x="0" y="117"/>
                            <a:pt x="4" y="131"/>
                            <a:pt x="15" y="138"/>
                          </a:cubicBezTo>
                          <a:cubicBezTo>
                            <a:pt x="26" y="145"/>
                            <a:pt x="40" y="142"/>
                            <a:pt x="47" y="132"/>
                          </a:cubicBezTo>
                          <a:lnTo>
                            <a:pt x="113" y="25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96" name="淘宝店chenying0907出品 88"/>
                    <p:cNvSpPr>
                      <a:spLocks/>
                    </p:cNvSpPr>
                    <p:nvPr/>
                  </p:nvSpPr>
                  <p:spPr bwMode="auto">
                    <a:xfrm>
                      <a:off x="7330201" y="2441515"/>
                      <a:ext cx="122603" cy="170260"/>
                    </a:xfrm>
                    <a:custGeom>
                      <a:avLst/>
                      <a:gdLst>
                        <a:gd name="T0" fmla="*/ 75 w 75"/>
                        <a:gd name="T1" fmla="*/ 4 h 104"/>
                        <a:gd name="T2" fmla="*/ 69 w 75"/>
                        <a:gd name="T3" fmla="*/ 0 h 104"/>
                        <a:gd name="T4" fmla="*/ 10 w 75"/>
                        <a:gd name="T5" fmla="*/ 95 h 104"/>
                        <a:gd name="T6" fmla="*/ 0 w 75"/>
                        <a:gd name="T7" fmla="*/ 100 h 104"/>
                        <a:gd name="T8" fmla="*/ 1 w 75"/>
                        <a:gd name="T9" fmla="*/ 101 h 104"/>
                        <a:gd name="T10" fmla="*/ 17 w 75"/>
                        <a:gd name="T11" fmla="*/ 98 h 104"/>
                        <a:gd name="T12" fmla="*/ 75 w 75"/>
                        <a:gd name="T13" fmla="*/ 4 h 1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75" h="104">
                          <a:moveTo>
                            <a:pt x="75" y="4"/>
                          </a:moveTo>
                          <a:cubicBezTo>
                            <a:pt x="69" y="0"/>
                            <a:pt x="69" y="0"/>
                            <a:pt x="69" y="0"/>
                          </a:cubicBezTo>
                          <a:cubicBezTo>
                            <a:pt x="10" y="95"/>
                            <a:pt x="10" y="95"/>
                            <a:pt x="10" y="95"/>
                          </a:cubicBezTo>
                          <a:cubicBezTo>
                            <a:pt x="8" y="98"/>
                            <a:pt x="4" y="100"/>
                            <a:pt x="0" y="100"/>
                          </a:cubicBezTo>
                          <a:cubicBezTo>
                            <a:pt x="0" y="100"/>
                            <a:pt x="1" y="100"/>
                            <a:pt x="1" y="101"/>
                          </a:cubicBezTo>
                          <a:cubicBezTo>
                            <a:pt x="7" y="104"/>
                            <a:pt x="14" y="103"/>
                            <a:pt x="17" y="98"/>
                          </a:cubicBezTo>
                          <a:lnTo>
                            <a:pt x="75" y="4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</p:grpSp>
            </p:grpSp>
            <p:sp>
              <p:nvSpPr>
                <p:cNvPr id="97" name="淘宝店chenying0907出品 89"/>
                <p:cNvSpPr>
                  <a:spLocks noEditPoints="1"/>
                </p:cNvSpPr>
                <p:nvPr/>
              </p:nvSpPr>
              <p:spPr bwMode="auto">
                <a:xfrm>
                  <a:off x="7044525" y="1472346"/>
                  <a:ext cx="166644" cy="121444"/>
                </a:xfrm>
                <a:custGeom>
                  <a:avLst/>
                  <a:gdLst>
                    <a:gd name="T0" fmla="*/ 84 w 102"/>
                    <a:gd name="T1" fmla="*/ 71 h 74"/>
                    <a:gd name="T2" fmla="*/ 79 w 102"/>
                    <a:gd name="T3" fmla="*/ 69 h 74"/>
                    <a:gd name="T4" fmla="*/ 79 w 102"/>
                    <a:gd name="T5" fmla="*/ 69 h 74"/>
                    <a:gd name="T6" fmla="*/ 79 w 102"/>
                    <a:gd name="T7" fmla="*/ 52 h 74"/>
                    <a:gd name="T8" fmla="*/ 86 w 102"/>
                    <a:gd name="T9" fmla="*/ 49 h 74"/>
                    <a:gd name="T10" fmla="*/ 90 w 102"/>
                    <a:gd name="T11" fmla="*/ 38 h 74"/>
                    <a:gd name="T12" fmla="*/ 79 w 102"/>
                    <a:gd name="T13" fmla="*/ 31 h 74"/>
                    <a:gd name="T14" fmla="*/ 85 w 102"/>
                    <a:gd name="T15" fmla="*/ 20 h 74"/>
                    <a:gd name="T16" fmla="*/ 79 w 102"/>
                    <a:gd name="T17" fmla="*/ 16 h 74"/>
                    <a:gd name="T18" fmla="*/ 72 w 102"/>
                    <a:gd name="T19" fmla="*/ 3 h 74"/>
                    <a:gd name="T20" fmla="*/ 79 w 102"/>
                    <a:gd name="T21" fmla="*/ 16 h 74"/>
                    <a:gd name="T22" fmla="*/ 72 w 102"/>
                    <a:gd name="T23" fmla="*/ 21 h 74"/>
                    <a:gd name="T24" fmla="*/ 72 w 102"/>
                    <a:gd name="T25" fmla="*/ 9 h 74"/>
                    <a:gd name="T26" fmla="*/ 79 w 102"/>
                    <a:gd name="T27" fmla="*/ 73 h 74"/>
                    <a:gd name="T28" fmla="*/ 72 w 102"/>
                    <a:gd name="T29" fmla="*/ 69 h 74"/>
                    <a:gd name="T30" fmla="*/ 79 w 102"/>
                    <a:gd name="T31" fmla="*/ 73 h 74"/>
                    <a:gd name="T32" fmla="*/ 79 w 102"/>
                    <a:gd name="T33" fmla="*/ 34 h 74"/>
                    <a:gd name="T34" fmla="*/ 75 w 102"/>
                    <a:gd name="T35" fmla="*/ 45 h 74"/>
                    <a:gd name="T36" fmla="*/ 79 w 102"/>
                    <a:gd name="T37" fmla="*/ 52 h 74"/>
                    <a:gd name="T38" fmla="*/ 72 w 102"/>
                    <a:gd name="T39" fmla="*/ 25 h 74"/>
                    <a:gd name="T40" fmla="*/ 79 w 102"/>
                    <a:gd name="T41" fmla="*/ 31 h 74"/>
                    <a:gd name="T42" fmla="*/ 72 w 102"/>
                    <a:gd name="T43" fmla="*/ 3 h 74"/>
                    <a:gd name="T44" fmla="*/ 71 w 102"/>
                    <a:gd name="T45" fmla="*/ 8 h 74"/>
                    <a:gd name="T46" fmla="*/ 66 w 102"/>
                    <a:gd name="T47" fmla="*/ 2 h 74"/>
                    <a:gd name="T48" fmla="*/ 66 w 102"/>
                    <a:gd name="T49" fmla="*/ 73 h 74"/>
                    <a:gd name="T50" fmla="*/ 67 w 102"/>
                    <a:gd name="T51" fmla="*/ 65 h 74"/>
                    <a:gd name="T52" fmla="*/ 72 w 102"/>
                    <a:gd name="T53" fmla="*/ 74 h 74"/>
                    <a:gd name="T54" fmla="*/ 72 w 102"/>
                    <a:gd name="T55" fmla="*/ 21 h 74"/>
                    <a:gd name="T56" fmla="*/ 72 w 102"/>
                    <a:gd name="T57" fmla="*/ 52 h 74"/>
                    <a:gd name="T58" fmla="*/ 66 w 102"/>
                    <a:gd name="T59" fmla="*/ 57 h 74"/>
                    <a:gd name="T60" fmla="*/ 69 w 102"/>
                    <a:gd name="T61" fmla="*/ 16 h 74"/>
                    <a:gd name="T62" fmla="*/ 22 w 102"/>
                    <a:gd name="T63" fmla="*/ 10 h 74"/>
                    <a:gd name="T64" fmla="*/ 66 w 102"/>
                    <a:gd name="T65" fmla="*/ 5 h 74"/>
                    <a:gd name="T66" fmla="*/ 64 w 102"/>
                    <a:gd name="T67" fmla="*/ 6 h 74"/>
                    <a:gd name="T68" fmla="*/ 66 w 102"/>
                    <a:gd name="T69" fmla="*/ 16 h 74"/>
                    <a:gd name="T70" fmla="*/ 66 w 102"/>
                    <a:gd name="T71" fmla="*/ 64 h 74"/>
                    <a:gd name="T72" fmla="*/ 37 w 102"/>
                    <a:gd name="T73" fmla="*/ 57 h 74"/>
                    <a:gd name="T74" fmla="*/ 22 w 102"/>
                    <a:gd name="T75" fmla="*/ 49 h 74"/>
                    <a:gd name="T76" fmla="*/ 27 w 102"/>
                    <a:gd name="T77" fmla="*/ 48 h 74"/>
                    <a:gd name="T78" fmla="*/ 22 w 102"/>
                    <a:gd name="T79" fmla="*/ 27 h 74"/>
                    <a:gd name="T80" fmla="*/ 2 w 102"/>
                    <a:gd name="T81" fmla="*/ 41 h 74"/>
                    <a:gd name="T82" fmla="*/ 22 w 102"/>
                    <a:gd name="T83" fmla="*/ 10 h 74"/>
                    <a:gd name="T84" fmla="*/ 17 w 102"/>
                    <a:gd name="T85" fmla="*/ 28 h 74"/>
                    <a:gd name="T86" fmla="*/ 22 w 102"/>
                    <a:gd name="T87" fmla="*/ 49 h 74"/>
                    <a:gd name="T88" fmla="*/ 2 w 102"/>
                    <a:gd name="T89" fmla="*/ 4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2" h="74">
                      <a:moveTo>
                        <a:pt x="79" y="7"/>
                      </a:moveTo>
                      <a:cubicBezTo>
                        <a:pt x="102" y="22"/>
                        <a:pt x="98" y="62"/>
                        <a:pt x="84" y="71"/>
                      </a:cubicBezTo>
                      <a:cubicBezTo>
                        <a:pt x="82" y="72"/>
                        <a:pt x="80" y="73"/>
                        <a:pt x="79" y="73"/>
                      </a:cubicBezTo>
                      <a:cubicBezTo>
                        <a:pt x="79" y="69"/>
                        <a:pt x="79" y="69"/>
                        <a:pt x="79" y="69"/>
                      </a:cubicBezTo>
                      <a:cubicBezTo>
                        <a:pt x="79" y="69"/>
                        <a:pt x="79" y="69"/>
                        <a:pt x="79" y="69"/>
                      </a:cubicBezTo>
                      <a:cubicBezTo>
                        <a:pt x="79" y="69"/>
                        <a:pt x="79" y="69"/>
                        <a:pt x="79" y="69"/>
                      </a:cubicBezTo>
                      <a:cubicBezTo>
                        <a:pt x="83" y="67"/>
                        <a:pt x="85" y="61"/>
                        <a:pt x="83" y="57"/>
                      </a:cubicBezTo>
                      <a:cubicBezTo>
                        <a:pt x="82" y="55"/>
                        <a:pt x="80" y="53"/>
                        <a:pt x="79" y="52"/>
                      </a:cubicBezTo>
                      <a:cubicBezTo>
                        <a:pt x="79" y="49"/>
                        <a:pt x="79" y="49"/>
                        <a:pt x="79" y="49"/>
                      </a:cubicBezTo>
                      <a:cubicBezTo>
                        <a:pt x="81" y="50"/>
                        <a:pt x="84" y="50"/>
                        <a:pt x="86" y="49"/>
                      </a:cubicBezTo>
                      <a:cubicBezTo>
                        <a:pt x="86" y="49"/>
                        <a:pt x="86" y="49"/>
                        <a:pt x="86" y="49"/>
                      </a:cubicBezTo>
                      <a:cubicBezTo>
                        <a:pt x="90" y="47"/>
                        <a:pt x="92" y="42"/>
                        <a:pt x="90" y="38"/>
                      </a:cubicBezTo>
                      <a:cubicBezTo>
                        <a:pt x="88" y="34"/>
                        <a:pt x="83" y="32"/>
                        <a:pt x="79" y="34"/>
                      </a:cubicBezTo>
                      <a:cubicBezTo>
                        <a:pt x="79" y="31"/>
                        <a:pt x="79" y="31"/>
                        <a:pt x="79" y="31"/>
                      </a:cubicBezTo>
                      <a:cubicBezTo>
                        <a:pt x="80" y="31"/>
                        <a:pt x="81" y="30"/>
                        <a:pt x="82" y="30"/>
                      </a:cubicBezTo>
                      <a:cubicBezTo>
                        <a:pt x="86" y="28"/>
                        <a:pt x="87" y="24"/>
                        <a:pt x="85" y="20"/>
                      </a:cubicBezTo>
                      <a:cubicBezTo>
                        <a:pt x="85" y="20"/>
                        <a:pt x="85" y="20"/>
                        <a:pt x="85" y="20"/>
                      </a:cubicBezTo>
                      <a:cubicBezTo>
                        <a:pt x="84" y="17"/>
                        <a:pt x="81" y="16"/>
                        <a:pt x="79" y="16"/>
                      </a:cubicBezTo>
                      <a:lnTo>
                        <a:pt x="79" y="7"/>
                      </a:lnTo>
                      <a:close/>
                      <a:moveTo>
                        <a:pt x="72" y="3"/>
                      </a:moveTo>
                      <a:cubicBezTo>
                        <a:pt x="74" y="4"/>
                        <a:pt x="76" y="5"/>
                        <a:pt x="79" y="7"/>
                      </a:cubicBezTo>
                      <a:cubicBezTo>
                        <a:pt x="79" y="16"/>
                        <a:pt x="79" y="16"/>
                        <a:pt x="79" y="16"/>
                      </a:cubicBezTo>
                      <a:cubicBezTo>
                        <a:pt x="77" y="16"/>
                        <a:pt x="76" y="16"/>
                        <a:pt x="75" y="17"/>
                      </a:cubicBezTo>
                      <a:cubicBezTo>
                        <a:pt x="73" y="17"/>
                        <a:pt x="72" y="19"/>
                        <a:pt x="72" y="21"/>
                      </a:cubicBezTo>
                      <a:cubicBezTo>
                        <a:pt x="72" y="13"/>
                        <a:pt x="72" y="13"/>
                        <a:pt x="72" y="13"/>
                      </a:cubicBezTo>
                      <a:cubicBezTo>
                        <a:pt x="72" y="12"/>
                        <a:pt x="72" y="10"/>
                        <a:pt x="72" y="9"/>
                      </a:cubicBezTo>
                      <a:cubicBezTo>
                        <a:pt x="72" y="3"/>
                        <a:pt x="72" y="3"/>
                        <a:pt x="72" y="3"/>
                      </a:cubicBezTo>
                      <a:close/>
                      <a:moveTo>
                        <a:pt x="79" y="73"/>
                      </a:moveTo>
                      <a:cubicBezTo>
                        <a:pt x="76" y="74"/>
                        <a:pt x="74" y="74"/>
                        <a:pt x="72" y="74"/>
                      </a:cubicBezTo>
                      <a:cubicBezTo>
                        <a:pt x="72" y="69"/>
                        <a:pt x="72" y="69"/>
                        <a:pt x="72" y="69"/>
                      </a:cubicBezTo>
                      <a:cubicBezTo>
                        <a:pt x="74" y="70"/>
                        <a:pt x="76" y="70"/>
                        <a:pt x="79" y="69"/>
                      </a:cubicBezTo>
                      <a:cubicBezTo>
                        <a:pt x="79" y="73"/>
                        <a:pt x="79" y="73"/>
                        <a:pt x="79" y="73"/>
                      </a:cubicBezTo>
                      <a:close/>
                      <a:moveTo>
                        <a:pt x="79" y="31"/>
                      </a:moveTo>
                      <a:cubicBezTo>
                        <a:pt x="79" y="34"/>
                        <a:pt x="79" y="34"/>
                        <a:pt x="79" y="34"/>
                      </a:cubicBezTo>
                      <a:cubicBezTo>
                        <a:pt x="78" y="34"/>
                        <a:pt x="78" y="34"/>
                        <a:pt x="78" y="34"/>
                      </a:cubicBezTo>
                      <a:cubicBezTo>
                        <a:pt x="74" y="36"/>
                        <a:pt x="73" y="41"/>
                        <a:pt x="75" y="45"/>
                      </a:cubicBezTo>
                      <a:cubicBezTo>
                        <a:pt x="76" y="47"/>
                        <a:pt x="77" y="48"/>
                        <a:pt x="79" y="49"/>
                      </a:cubicBezTo>
                      <a:cubicBezTo>
                        <a:pt x="79" y="52"/>
                        <a:pt x="79" y="52"/>
                        <a:pt x="79" y="52"/>
                      </a:cubicBezTo>
                      <a:cubicBezTo>
                        <a:pt x="76" y="51"/>
                        <a:pt x="74" y="51"/>
                        <a:pt x="72" y="52"/>
                      </a:cubicBezTo>
                      <a:cubicBezTo>
                        <a:pt x="72" y="25"/>
                        <a:pt x="72" y="25"/>
                        <a:pt x="72" y="25"/>
                      </a:cubicBezTo>
                      <a:cubicBezTo>
                        <a:pt x="72" y="26"/>
                        <a:pt x="72" y="26"/>
                        <a:pt x="72" y="26"/>
                      </a:cubicBezTo>
                      <a:cubicBezTo>
                        <a:pt x="73" y="29"/>
                        <a:pt x="76" y="31"/>
                        <a:pt x="79" y="31"/>
                      </a:cubicBezTo>
                      <a:close/>
                      <a:moveTo>
                        <a:pt x="66" y="2"/>
                      </a:moveTo>
                      <a:cubicBezTo>
                        <a:pt x="68" y="2"/>
                        <a:pt x="70" y="3"/>
                        <a:pt x="72" y="3"/>
                      </a:cubicBezTo>
                      <a:cubicBezTo>
                        <a:pt x="72" y="9"/>
                        <a:pt x="72" y="9"/>
                        <a:pt x="72" y="9"/>
                      </a:cubicBezTo>
                      <a:cubicBezTo>
                        <a:pt x="71" y="9"/>
                        <a:pt x="71" y="9"/>
                        <a:pt x="71" y="8"/>
                      </a:cubicBezTo>
                      <a:cubicBezTo>
                        <a:pt x="70" y="7"/>
                        <a:pt x="68" y="5"/>
                        <a:pt x="66" y="5"/>
                      </a:cubicBezTo>
                      <a:cubicBezTo>
                        <a:pt x="66" y="2"/>
                        <a:pt x="66" y="2"/>
                        <a:pt x="66" y="2"/>
                      </a:cubicBezTo>
                      <a:close/>
                      <a:moveTo>
                        <a:pt x="72" y="74"/>
                      </a:moveTo>
                      <a:cubicBezTo>
                        <a:pt x="70" y="74"/>
                        <a:pt x="68" y="73"/>
                        <a:pt x="66" y="73"/>
                      </a:cubicBezTo>
                      <a:cubicBezTo>
                        <a:pt x="66" y="64"/>
                        <a:pt x="66" y="64"/>
                        <a:pt x="66" y="64"/>
                      </a:cubicBezTo>
                      <a:cubicBezTo>
                        <a:pt x="66" y="64"/>
                        <a:pt x="67" y="64"/>
                        <a:pt x="67" y="65"/>
                      </a:cubicBezTo>
                      <a:cubicBezTo>
                        <a:pt x="68" y="67"/>
                        <a:pt x="70" y="68"/>
                        <a:pt x="72" y="69"/>
                      </a:cubicBezTo>
                      <a:cubicBezTo>
                        <a:pt x="72" y="74"/>
                        <a:pt x="72" y="74"/>
                        <a:pt x="72" y="74"/>
                      </a:cubicBezTo>
                      <a:close/>
                      <a:moveTo>
                        <a:pt x="72" y="13"/>
                      </a:moveTo>
                      <a:cubicBezTo>
                        <a:pt x="72" y="21"/>
                        <a:pt x="72" y="21"/>
                        <a:pt x="72" y="21"/>
                      </a:cubicBezTo>
                      <a:cubicBezTo>
                        <a:pt x="71" y="22"/>
                        <a:pt x="71" y="24"/>
                        <a:pt x="72" y="25"/>
                      </a:cubicBezTo>
                      <a:cubicBezTo>
                        <a:pt x="72" y="52"/>
                        <a:pt x="72" y="52"/>
                        <a:pt x="72" y="52"/>
                      </a:cubicBezTo>
                      <a:cubicBezTo>
                        <a:pt x="71" y="52"/>
                        <a:pt x="71" y="52"/>
                        <a:pt x="71" y="52"/>
                      </a:cubicBezTo>
                      <a:cubicBezTo>
                        <a:pt x="69" y="54"/>
                        <a:pt x="67" y="55"/>
                        <a:pt x="66" y="57"/>
                      </a:cubicBezTo>
                      <a:cubicBezTo>
                        <a:pt x="66" y="16"/>
                        <a:pt x="66" y="16"/>
                        <a:pt x="66" y="16"/>
                      </a:cubicBezTo>
                      <a:cubicBezTo>
                        <a:pt x="67" y="16"/>
                        <a:pt x="68" y="16"/>
                        <a:pt x="69" y="16"/>
                      </a:cubicBezTo>
                      <a:cubicBezTo>
                        <a:pt x="70" y="15"/>
                        <a:pt x="71" y="14"/>
                        <a:pt x="72" y="13"/>
                      </a:cubicBezTo>
                      <a:close/>
                      <a:moveTo>
                        <a:pt x="22" y="10"/>
                      </a:moveTo>
                      <a:cubicBezTo>
                        <a:pt x="41" y="2"/>
                        <a:pt x="55" y="0"/>
                        <a:pt x="66" y="2"/>
                      </a:cubicBezTo>
                      <a:cubicBezTo>
                        <a:pt x="66" y="5"/>
                        <a:pt x="66" y="5"/>
                        <a:pt x="66" y="5"/>
                      </a:cubicBezTo>
                      <a:cubicBezTo>
                        <a:pt x="65" y="5"/>
                        <a:pt x="65" y="6"/>
                        <a:pt x="64" y="6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1" y="7"/>
                        <a:pt x="60" y="11"/>
                        <a:pt x="61" y="13"/>
                      </a:cubicBezTo>
                      <a:cubicBezTo>
                        <a:pt x="62" y="15"/>
                        <a:pt x="64" y="16"/>
                        <a:pt x="66" y="16"/>
                      </a:cubicBezTo>
                      <a:cubicBezTo>
                        <a:pt x="66" y="57"/>
                        <a:pt x="66" y="57"/>
                        <a:pt x="66" y="57"/>
                      </a:cubicBezTo>
                      <a:cubicBezTo>
                        <a:pt x="66" y="59"/>
                        <a:pt x="66" y="62"/>
                        <a:pt x="66" y="64"/>
                      </a:cubicBezTo>
                      <a:cubicBezTo>
                        <a:pt x="66" y="73"/>
                        <a:pt x="66" y="73"/>
                        <a:pt x="66" y="73"/>
                      </a:cubicBezTo>
                      <a:cubicBezTo>
                        <a:pt x="56" y="68"/>
                        <a:pt x="48" y="56"/>
                        <a:pt x="37" y="57"/>
                      </a:cubicBezTo>
                      <a:cubicBezTo>
                        <a:pt x="32" y="57"/>
                        <a:pt x="27" y="58"/>
                        <a:pt x="22" y="57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24" y="49"/>
                        <a:pt x="25" y="48"/>
                        <a:pt x="27" y="48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32" y="45"/>
                        <a:pt x="34" y="38"/>
                        <a:pt x="32" y="33"/>
                      </a:cubicBezTo>
                      <a:cubicBezTo>
                        <a:pt x="30" y="29"/>
                        <a:pt x="26" y="27"/>
                        <a:pt x="22" y="27"/>
                      </a:cubicBezTo>
                      <a:lnTo>
                        <a:pt x="22" y="10"/>
                      </a:lnTo>
                      <a:close/>
                      <a:moveTo>
                        <a:pt x="2" y="41"/>
                      </a:moveTo>
                      <a:cubicBezTo>
                        <a:pt x="0" y="23"/>
                        <a:pt x="18" y="12"/>
                        <a:pt x="18" y="12"/>
                      </a:cubicBezTo>
                      <a:cubicBezTo>
                        <a:pt x="20" y="12"/>
                        <a:pt x="21" y="11"/>
                        <a:pt x="22" y="10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20" y="27"/>
                        <a:pt x="19" y="27"/>
                        <a:pt x="17" y="28"/>
                      </a:cubicBezTo>
                      <a:cubicBezTo>
                        <a:pt x="12" y="31"/>
                        <a:pt x="9" y="37"/>
                        <a:pt x="12" y="43"/>
                      </a:cubicBezTo>
                      <a:cubicBezTo>
                        <a:pt x="14" y="47"/>
                        <a:pt x="18" y="49"/>
                        <a:pt x="22" y="49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12" y="57"/>
                        <a:pt x="4" y="53"/>
                        <a:pt x="2" y="41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32" name="组合 131"/>
                <p:cNvGrpSpPr/>
                <p:nvPr/>
              </p:nvGrpSpPr>
              <p:grpSpPr>
                <a:xfrm>
                  <a:off x="5645905" y="2260540"/>
                  <a:ext cx="164264" cy="207169"/>
                  <a:chOff x="5645905" y="2260540"/>
                  <a:chExt cx="164264" cy="207169"/>
                </a:xfrm>
              </p:grpSpPr>
              <p:sp>
                <p:nvSpPr>
                  <p:cNvPr id="99" name="淘宝店chenying0907出品 91"/>
                  <p:cNvSpPr>
                    <a:spLocks/>
                  </p:cNvSpPr>
                  <p:nvPr/>
                </p:nvSpPr>
                <p:spPr bwMode="auto">
                  <a:xfrm>
                    <a:off x="5645905" y="2260540"/>
                    <a:ext cx="76180" cy="52388"/>
                  </a:xfrm>
                  <a:custGeom>
                    <a:avLst/>
                    <a:gdLst>
                      <a:gd name="T0" fmla="*/ 1 w 47"/>
                      <a:gd name="T1" fmla="*/ 30 h 32"/>
                      <a:gd name="T2" fmla="*/ 6 w 47"/>
                      <a:gd name="T3" fmla="*/ 31 h 32"/>
                      <a:gd name="T4" fmla="*/ 44 w 47"/>
                      <a:gd name="T5" fmla="*/ 7 h 32"/>
                      <a:gd name="T6" fmla="*/ 46 w 47"/>
                      <a:gd name="T7" fmla="*/ 2 h 32"/>
                      <a:gd name="T8" fmla="*/ 41 w 47"/>
                      <a:gd name="T9" fmla="*/ 1 h 32"/>
                      <a:gd name="T10" fmla="*/ 2 w 47"/>
                      <a:gd name="T11" fmla="*/ 25 h 32"/>
                      <a:gd name="T12" fmla="*/ 1 w 47"/>
                      <a:gd name="T13" fmla="*/ 3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7" h="32">
                        <a:moveTo>
                          <a:pt x="1" y="30"/>
                        </a:moveTo>
                        <a:cubicBezTo>
                          <a:pt x="2" y="32"/>
                          <a:pt x="4" y="32"/>
                          <a:pt x="6" y="31"/>
                        </a:cubicBezTo>
                        <a:cubicBezTo>
                          <a:pt x="44" y="7"/>
                          <a:pt x="44" y="7"/>
                          <a:pt x="44" y="7"/>
                        </a:cubicBezTo>
                        <a:cubicBezTo>
                          <a:pt x="46" y="6"/>
                          <a:pt x="47" y="4"/>
                          <a:pt x="46" y="2"/>
                        </a:cubicBezTo>
                        <a:cubicBezTo>
                          <a:pt x="45" y="1"/>
                          <a:pt x="42" y="0"/>
                          <a:pt x="41" y="1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1" y="26"/>
                          <a:pt x="0" y="28"/>
                          <a:pt x="1" y="30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grpSp>
                <p:nvGrpSpPr>
                  <p:cNvPr id="131" name="组合 130"/>
                  <p:cNvGrpSpPr/>
                  <p:nvPr/>
                </p:nvGrpSpPr>
                <p:grpSpPr>
                  <a:xfrm>
                    <a:off x="5655428" y="2267684"/>
                    <a:ext cx="154741" cy="200025"/>
                    <a:chOff x="5655428" y="2267684"/>
                    <a:chExt cx="154741" cy="200025"/>
                  </a:xfrm>
                </p:grpSpPr>
                <p:sp>
                  <p:nvSpPr>
                    <p:cNvPr id="98" name="淘宝店chenying0907出品 90"/>
                    <p:cNvSpPr>
                      <a:spLocks/>
                    </p:cNvSpPr>
                    <p:nvPr/>
                  </p:nvSpPr>
                  <p:spPr bwMode="auto">
                    <a:xfrm>
                      <a:off x="5655428" y="2267684"/>
                      <a:ext cx="154741" cy="200025"/>
                    </a:xfrm>
                    <a:custGeom>
                      <a:avLst/>
                      <a:gdLst>
                        <a:gd name="T0" fmla="*/ 0 w 95"/>
                        <a:gd name="T1" fmla="*/ 21 h 123"/>
                        <a:gd name="T2" fmla="*/ 4 w 95"/>
                        <a:gd name="T3" fmla="*/ 19 h 123"/>
                        <a:gd name="T4" fmla="*/ 59 w 95"/>
                        <a:gd name="T5" fmla="*/ 109 h 123"/>
                        <a:gd name="T6" fmla="*/ 79 w 95"/>
                        <a:gd name="T7" fmla="*/ 112 h 123"/>
                        <a:gd name="T8" fmla="*/ 85 w 95"/>
                        <a:gd name="T9" fmla="*/ 93 h 123"/>
                        <a:gd name="T10" fmla="*/ 29 w 95"/>
                        <a:gd name="T11" fmla="*/ 3 h 123"/>
                        <a:gd name="T12" fmla="*/ 34 w 95"/>
                        <a:gd name="T13" fmla="*/ 0 h 123"/>
                        <a:gd name="T14" fmla="*/ 90 w 95"/>
                        <a:gd name="T15" fmla="*/ 91 h 123"/>
                        <a:gd name="T16" fmla="*/ 82 w 95"/>
                        <a:gd name="T17" fmla="*/ 117 h 123"/>
                        <a:gd name="T18" fmla="*/ 56 w 95"/>
                        <a:gd name="T19" fmla="*/ 112 h 123"/>
                        <a:gd name="T20" fmla="*/ 0 w 95"/>
                        <a:gd name="T21" fmla="*/ 21 h 1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95" h="123">
                          <a:moveTo>
                            <a:pt x="0" y="21"/>
                          </a:moveTo>
                          <a:cubicBezTo>
                            <a:pt x="4" y="19"/>
                            <a:pt x="4" y="19"/>
                            <a:pt x="4" y="19"/>
                          </a:cubicBezTo>
                          <a:cubicBezTo>
                            <a:pt x="59" y="109"/>
                            <a:pt x="59" y="109"/>
                            <a:pt x="59" y="109"/>
                          </a:cubicBezTo>
                          <a:cubicBezTo>
                            <a:pt x="63" y="115"/>
                            <a:pt x="72" y="117"/>
                            <a:pt x="79" y="112"/>
                          </a:cubicBezTo>
                          <a:cubicBezTo>
                            <a:pt x="87" y="108"/>
                            <a:pt x="89" y="99"/>
                            <a:pt x="85" y="93"/>
                          </a:cubicBezTo>
                          <a:cubicBezTo>
                            <a:pt x="29" y="3"/>
                            <a:pt x="29" y="3"/>
                            <a:pt x="29" y="3"/>
                          </a:cubicBezTo>
                          <a:cubicBezTo>
                            <a:pt x="34" y="0"/>
                            <a:pt x="34" y="0"/>
                            <a:pt x="34" y="0"/>
                          </a:cubicBezTo>
                          <a:cubicBezTo>
                            <a:pt x="90" y="91"/>
                            <a:pt x="90" y="91"/>
                            <a:pt x="90" y="91"/>
                          </a:cubicBezTo>
                          <a:cubicBezTo>
                            <a:pt x="95" y="100"/>
                            <a:pt x="92" y="111"/>
                            <a:pt x="82" y="117"/>
                          </a:cubicBezTo>
                          <a:cubicBezTo>
                            <a:pt x="73" y="123"/>
                            <a:pt x="61" y="121"/>
                            <a:pt x="56" y="112"/>
                          </a:cubicBezTo>
                          <a:lnTo>
                            <a:pt x="0" y="21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  <p:sp>
                  <p:nvSpPr>
                    <p:cNvPr id="100" name="淘宝店chenying0907出品 92"/>
                    <p:cNvSpPr>
                      <a:spLocks/>
                    </p:cNvSpPr>
                    <p:nvPr/>
                  </p:nvSpPr>
                  <p:spPr bwMode="auto">
                    <a:xfrm>
                      <a:off x="5676853" y="2303402"/>
                      <a:ext cx="104748" cy="144066"/>
                    </a:xfrm>
                    <a:custGeom>
                      <a:avLst/>
                      <a:gdLst>
                        <a:gd name="T0" fmla="*/ 0 w 64"/>
                        <a:gd name="T1" fmla="*/ 3 h 88"/>
                        <a:gd name="T2" fmla="*/ 5 w 64"/>
                        <a:gd name="T3" fmla="*/ 0 h 88"/>
                        <a:gd name="T4" fmla="*/ 55 w 64"/>
                        <a:gd name="T5" fmla="*/ 80 h 88"/>
                        <a:gd name="T6" fmla="*/ 64 w 64"/>
                        <a:gd name="T7" fmla="*/ 85 h 88"/>
                        <a:gd name="T8" fmla="*/ 63 w 64"/>
                        <a:gd name="T9" fmla="*/ 85 h 88"/>
                        <a:gd name="T10" fmla="*/ 49 w 64"/>
                        <a:gd name="T11" fmla="*/ 82 h 88"/>
                        <a:gd name="T12" fmla="*/ 0 w 64"/>
                        <a:gd name="T13" fmla="*/ 3 h 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4" h="88">
                          <a:moveTo>
                            <a:pt x="0" y="3"/>
                          </a:move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55" y="80"/>
                            <a:pt x="55" y="80"/>
                            <a:pt x="55" y="80"/>
                          </a:cubicBezTo>
                          <a:cubicBezTo>
                            <a:pt x="57" y="83"/>
                            <a:pt x="60" y="85"/>
                            <a:pt x="64" y="85"/>
                          </a:cubicBezTo>
                          <a:cubicBezTo>
                            <a:pt x="63" y="85"/>
                            <a:pt x="63" y="85"/>
                            <a:pt x="63" y="85"/>
                          </a:cubicBezTo>
                          <a:cubicBezTo>
                            <a:pt x="58" y="88"/>
                            <a:pt x="52" y="87"/>
                            <a:pt x="49" y="82"/>
                          </a:cubicBezTo>
                          <a:lnTo>
                            <a:pt x="0" y="3"/>
                          </a:lnTo>
                          <a:close/>
                        </a:path>
                      </a:pathLst>
                    </a:custGeom>
                    <a:solidFill>
                      <a:srgbClr val="C5C5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68562" tIns="34281" rIns="68562" bIns="34281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id-ID"/>
                    </a:p>
                  </p:txBody>
                </p:sp>
              </p:grpSp>
            </p:grpSp>
            <p:sp>
              <p:nvSpPr>
                <p:cNvPr id="101" name="淘宝店chenying0907出品 93"/>
                <p:cNvSpPr>
                  <a:spLocks noEditPoints="1"/>
                </p:cNvSpPr>
                <p:nvPr/>
              </p:nvSpPr>
              <p:spPr bwMode="auto">
                <a:xfrm>
                  <a:off x="6675528" y="3505934"/>
                  <a:ext cx="164263" cy="179785"/>
                </a:xfrm>
                <a:custGeom>
                  <a:avLst/>
                  <a:gdLst>
                    <a:gd name="T0" fmla="*/ 78 w 101"/>
                    <a:gd name="T1" fmla="*/ 51 h 110"/>
                    <a:gd name="T2" fmla="*/ 75 w 101"/>
                    <a:gd name="T3" fmla="*/ 63 h 110"/>
                    <a:gd name="T4" fmla="*/ 75 w 101"/>
                    <a:gd name="T5" fmla="*/ 73 h 110"/>
                    <a:gd name="T6" fmla="*/ 77 w 101"/>
                    <a:gd name="T7" fmla="*/ 74 h 110"/>
                    <a:gd name="T8" fmla="*/ 86 w 101"/>
                    <a:gd name="T9" fmla="*/ 86 h 110"/>
                    <a:gd name="T10" fmla="*/ 75 w 101"/>
                    <a:gd name="T11" fmla="*/ 80 h 110"/>
                    <a:gd name="T12" fmla="*/ 75 w 101"/>
                    <a:gd name="T13" fmla="*/ 22 h 110"/>
                    <a:gd name="T14" fmla="*/ 86 w 101"/>
                    <a:gd name="T15" fmla="*/ 15 h 110"/>
                    <a:gd name="T16" fmla="*/ 77 w 101"/>
                    <a:gd name="T17" fmla="*/ 28 h 110"/>
                    <a:gd name="T18" fmla="*/ 75 w 101"/>
                    <a:gd name="T19" fmla="*/ 28 h 110"/>
                    <a:gd name="T20" fmla="*/ 98 w 101"/>
                    <a:gd name="T21" fmla="*/ 48 h 110"/>
                    <a:gd name="T22" fmla="*/ 83 w 101"/>
                    <a:gd name="T23" fmla="*/ 51 h 110"/>
                    <a:gd name="T24" fmla="*/ 98 w 101"/>
                    <a:gd name="T25" fmla="*/ 53 h 110"/>
                    <a:gd name="T26" fmla="*/ 98 w 101"/>
                    <a:gd name="T27" fmla="*/ 48 h 110"/>
                    <a:gd name="T28" fmla="*/ 52 w 101"/>
                    <a:gd name="T29" fmla="*/ 110 h 110"/>
                    <a:gd name="T30" fmla="*/ 66 w 101"/>
                    <a:gd name="T31" fmla="*/ 74 h 110"/>
                    <a:gd name="T32" fmla="*/ 75 w 101"/>
                    <a:gd name="T33" fmla="*/ 39 h 110"/>
                    <a:gd name="T34" fmla="*/ 50 w 101"/>
                    <a:gd name="T35" fmla="*/ 29 h 110"/>
                    <a:gd name="T36" fmla="*/ 72 w 101"/>
                    <a:gd name="T37" fmla="*/ 51 h 110"/>
                    <a:gd name="T38" fmla="*/ 62 w 101"/>
                    <a:gd name="T39" fmla="*/ 70 h 110"/>
                    <a:gd name="T40" fmla="*/ 60 w 101"/>
                    <a:gd name="T41" fmla="*/ 85 h 110"/>
                    <a:gd name="T42" fmla="*/ 50 w 101"/>
                    <a:gd name="T43" fmla="*/ 110 h 110"/>
                    <a:gd name="T44" fmla="*/ 75 w 101"/>
                    <a:gd name="T45" fmla="*/ 28 h 110"/>
                    <a:gd name="T46" fmla="*/ 74 w 101"/>
                    <a:gd name="T47" fmla="*/ 24 h 110"/>
                    <a:gd name="T48" fmla="*/ 75 w 101"/>
                    <a:gd name="T49" fmla="*/ 73 h 110"/>
                    <a:gd name="T50" fmla="*/ 74 w 101"/>
                    <a:gd name="T51" fmla="*/ 78 h 110"/>
                    <a:gd name="T52" fmla="*/ 75 w 101"/>
                    <a:gd name="T53" fmla="*/ 73 h 110"/>
                    <a:gd name="T54" fmla="*/ 50 w 101"/>
                    <a:gd name="T55" fmla="*/ 0 h 110"/>
                    <a:gd name="T56" fmla="*/ 53 w 101"/>
                    <a:gd name="T57" fmla="*/ 3 h 110"/>
                    <a:gd name="T58" fmla="*/ 50 w 101"/>
                    <a:gd name="T59" fmla="*/ 18 h 110"/>
                    <a:gd name="T60" fmla="*/ 50 w 101"/>
                    <a:gd name="T61" fmla="*/ 23 h 110"/>
                    <a:gd name="T62" fmla="*/ 25 w 101"/>
                    <a:gd name="T63" fmla="*/ 63 h 110"/>
                    <a:gd name="T64" fmla="*/ 35 w 101"/>
                    <a:gd name="T65" fmla="*/ 96 h 110"/>
                    <a:gd name="T66" fmla="*/ 50 w 101"/>
                    <a:gd name="T67" fmla="*/ 110 h 110"/>
                    <a:gd name="T68" fmla="*/ 41 w 101"/>
                    <a:gd name="T69" fmla="*/ 85 h 110"/>
                    <a:gd name="T70" fmla="*/ 39 w 101"/>
                    <a:gd name="T71" fmla="*/ 70 h 110"/>
                    <a:gd name="T72" fmla="*/ 34 w 101"/>
                    <a:gd name="T73" fmla="*/ 35 h 110"/>
                    <a:gd name="T74" fmla="*/ 50 w 101"/>
                    <a:gd name="T75" fmla="*/ 23 h 110"/>
                    <a:gd name="T76" fmla="*/ 50 w 101"/>
                    <a:gd name="T77" fmla="*/ 18 h 110"/>
                    <a:gd name="T78" fmla="*/ 48 w 101"/>
                    <a:gd name="T79" fmla="*/ 3 h 110"/>
                    <a:gd name="T80" fmla="*/ 25 w 101"/>
                    <a:gd name="T81" fmla="*/ 80 h 110"/>
                    <a:gd name="T82" fmla="*/ 27 w 101"/>
                    <a:gd name="T83" fmla="*/ 74 h 110"/>
                    <a:gd name="T84" fmla="*/ 25 w 101"/>
                    <a:gd name="T85" fmla="*/ 80 h 110"/>
                    <a:gd name="T86" fmla="*/ 25 w 101"/>
                    <a:gd name="T87" fmla="*/ 22 h 110"/>
                    <a:gd name="T88" fmla="*/ 27 w 101"/>
                    <a:gd name="T89" fmla="*/ 28 h 110"/>
                    <a:gd name="T90" fmla="*/ 25 w 101"/>
                    <a:gd name="T91" fmla="*/ 39 h 110"/>
                    <a:gd name="T92" fmla="*/ 25 w 101"/>
                    <a:gd name="T93" fmla="*/ 63 h 110"/>
                    <a:gd name="T94" fmla="*/ 25 w 101"/>
                    <a:gd name="T95" fmla="*/ 22 h 110"/>
                    <a:gd name="T96" fmla="*/ 23 w 101"/>
                    <a:gd name="T97" fmla="*/ 28 h 110"/>
                    <a:gd name="T98" fmla="*/ 15 w 101"/>
                    <a:gd name="T99" fmla="*/ 19 h 110"/>
                    <a:gd name="T100" fmla="*/ 18 w 101"/>
                    <a:gd name="T101" fmla="*/ 15 h 110"/>
                    <a:gd name="T102" fmla="*/ 25 w 101"/>
                    <a:gd name="T103" fmla="*/ 73 h 110"/>
                    <a:gd name="T104" fmla="*/ 18 w 101"/>
                    <a:gd name="T105" fmla="*/ 86 h 110"/>
                    <a:gd name="T106" fmla="*/ 15 w 101"/>
                    <a:gd name="T107" fmla="*/ 83 h 110"/>
                    <a:gd name="T108" fmla="*/ 23 w 101"/>
                    <a:gd name="T109" fmla="*/ 74 h 110"/>
                    <a:gd name="T110" fmla="*/ 18 w 101"/>
                    <a:gd name="T111" fmla="*/ 51 h 110"/>
                    <a:gd name="T112" fmla="*/ 15 w 101"/>
                    <a:gd name="T113" fmla="*/ 48 h 110"/>
                    <a:gd name="T114" fmla="*/ 0 w 101"/>
                    <a:gd name="T115" fmla="*/ 51 h 110"/>
                    <a:gd name="T116" fmla="*/ 15 w 101"/>
                    <a:gd name="T117" fmla="*/ 5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10">
                      <a:moveTo>
                        <a:pt x="75" y="63"/>
                      </a:moveTo>
                      <a:cubicBezTo>
                        <a:pt x="77" y="59"/>
                        <a:pt x="78" y="55"/>
                        <a:pt x="78" y="51"/>
                      </a:cubicBezTo>
                      <a:cubicBezTo>
                        <a:pt x="78" y="47"/>
                        <a:pt x="77" y="43"/>
                        <a:pt x="75" y="39"/>
                      </a:cubicBezTo>
                      <a:cubicBezTo>
                        <a:pt x="75" y="63"/>
                        <a:pt x="75" y="63"/>
                        <a:pt x="75" y="63"/>
                      </a:cubicBezTo>
                      <a:close/>
                      <a:moveTo>
                        <a:pt x="75" y="80"/>
                      </a:moveTo>
                      <a:cubicBezTo>
                        <a:pt x="75" y="73"/>
                        <a:pt x="75" y="73"/>
                        <a:pt x="75" y="73"/>
                      </a:cubicBezTo>
                      <a:cubicBezTo>
                        <a:pt x="76" y="73"/>
                        <a:pt x="77" y="73"/>
                        <a:pt x="77" y="74"/>
                      </a:cubicBezTo>
                      <a:cubicBezTo>
                        <a:pt x="77" y="74"/>
                        <a:pt x="77" y="74"/>
                        <a:pt x="77" y="74"/>
                      </a:cubicBezTo>
                      <a:cubicBezTo>
                        <a:pt x="86" y="83"/>
                        <a:pt x="86" y="83"/>
                        <a:pt x="86" y="83"/>
                      </a:cubicBezTo>
                      <a:cubicBezTo>
                        <a:pt x="87" y="84"/>
                        <a:pt x="87" y="85"/>
                        <a:pt x="86" y="86"/>
                      </a:cubicBezTo>
                      <a:cubicBezTo>
                        <a:pt x="85" y="87"/>
                        <a:pt x="83" y="87"/>
                        <a:pt x="82" y="86"/>
                      </a:cubicBezTo>
                      <a:cubicBezTo>
                        <a:pt x="75" y="80"/>
                        <a:pt x="75" y="80"/>
                        <a:pt x="75" y="80"/>
                      </a:cubicBezTo>
                      <a:close/>
                      <a:moveTo>
                        <a:pt x="75" y="28"/>
                      </a:moveTo>
                      <a:cubicBezTo>
                        <a:pt x="75" y="22"/>
                        <a:pt x="75" y="22"/>
                        <a:pt x="75" y="22"/>
                      </a:cubicBezTo>
                      <a:cubicBezTo>
                        <a:pt x="82" y="15"/>
                        <a:pt x="82" y="15"/>
                        <a:pt x="82" y="15"/>
                      </a:cubicBezTo>
                      <a:cubicBezTo>
                        <a:pt x="83" y="14"/>
                        <a:pt x="85" y="14"/>
                        <a:pt x="86" y="15"/>
                      </a:cubicBezTo>
                      <a:cubicBezTo>
                        <a:pt x="87" y="16"/>
                        <a:pt x="87" y="18"/>
                        <a:pt x="86" y="19"/>
                      </a:cubicBezTo>
                      <a:cubicBezTo>
                        <a:pt x="77" y="28"/>
                        <a:pt x="77" y="28"/>
                        <a:pt x="77" y="28"/>
                      </a:cubicBezTo>
                      <a:cubicBezTo>
                        <a:pt x="77" y="28"/>
                        <a:pt x="77" y="28"/>
                        <a:pt x="77" y="28"/>
                      </a:cubicBezTo>
                      <a:cubicBezTo>
                        <a:pt x="77" y="28"/>
                        <a:pt x="76" y="28"/>
                        <a:pt x="75" y="28"/>
                      </a:cubicBezTo>
                      <a:close/>
                      <a:moveTo>
                        <a:pt x="98" y="48"/>
                      </a:moveTo>
                      <a:cubicBezTo>
                        <a:pt x="98" y="48"/>
                        <a:pt x="98" y="48"/>
                        <a:pt x="98" y="48"/>
                      </a:cubicBezTo>
                      <a:cubicBezTo>
                        <a:pt x="86" y="48"/>
                        <a:pt x="86" y="48"/>
                        <a:pt x="86" y="48"/>
                      </a:cubicBezTo>
                      <a:cubicBezTo>
                        <a:pt x="84" y="48"/>
                        <a:pt x="83" y="49"/>
                        <a:pt x="83" y="51"/>
                      </a:cubicBezTo>
                      <a:cubicBezTo>
                        <a:pt x="83" y="52"/>
                        <a:pt x="84" y="53"/>
                        <a:pt x="86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100" y="53"/>
                        <a:pt x="101" y="52"/>
                        <a:pt x="101" y="51"/>
                      </a:cubicBezTo>
                      <a:cubicBezTo>
                        <a:pt x="101" y="49"/>
                        <a:pt x="100" y="48"/>
                        <a:pt x="98" y="48"/>
                      </a:cubicBezTo>
                      <a:close/>
                      <a:moveTo>
                        <a:pt x="50" y="110"/>
                      </a:move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60" y="110"/>
                        <a:pt x="66" y="104"/>
                        <a:pt x="66" y="96"/>
                      </a:cubicBezTo>
                      <a:cubicBezTo>
                        <a:pt x="66" y="74"/>
                        <a:pt x="66" y="74"/>
                        <a:pt x="66" y="74"/>
                      </a:cubicBezTo>
                      <a:cubicBezTo>
                        <a:pt x="70" y="71"/>
                        <a:pt x="73" y="67"/>
                        <a:pt x="75" y="63"/>
                      </a:cubicBezTo>
                      <a:cubicBezTo>
                        <a:pt x="75" y="39"/>
                        <a:pt x="75" y="39"/>
                        <a:pt x="75" y="39"/>
                      </a:cubicBezTo>
                      <a:cubicBezTo>
                        <a:pt x="71" y="29"/>
                        <a:pt x="61" y="23"/>
                        <a:pt x="50" y="23"/>
                      </a:cubicBezTo>
                      <a:cubicBezTo>
                        <a:pt x="50" y="29"/>
                        <a:pt x="50" y="29"/>
                        <a:pt x="50" y="29"/>
                      </a:cubicBezTo>
                      <a:cubicBezTo>
                        <a:pt x="56" y="29"/>
                        <a:pt x="62" y="31"/>
                        <a:pt x="66" y="35"/>
                      </a:cubicBezTo>
                      <a:cubicBezTo>
                        <a:pt x="70" y="39"/>
                        <a:pt x="72" y="45"/>
                        <a:pt x="72" y="51"/>
                      </a:cubicBezTo>
                      <a:cubicBezTo>
                        <a:pt x="72" y="59"/>
                        <a:pt x="68" y="66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1" y="70"/>
                        <a:pt x="60" y="71"/>
                        <a:pt x="60" y="72"/>
                      </a:cubicBezTo>
                      <a:cubicBezTo>
                        <a:pt x="60" y="85"/>
                        <a:pt x="60" y="85"/>
                        <a:pt x="60" y="85"/>
                      </a:cubicBezTo>
                      <a:cubicBezTo>
                        <a:pt x="50" y="85"/>
                        <a:pt x="50" y="85"/>
                        <a:pt x="50" y="85"/>
                      </a:cubicBezTo>
                      <a:cubicBezTo>
                        <a:pt x="50" y="110"/>
                        <a:pt x="50" y="110"/>
                        <a:pt x="50" y="110"/>
                      </a:cubicBezTo>
                      <a:close/>
                      <a:moveTo>
                        <a:pt x="75" y="22"/>
                      </a:move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4" y="28"/>
                        <a:pt x="74" y="28"/>
                      </a:cubicBezTo>
                      <a:cubicBezTo>
                        <a:pt x="72" y="27"/>
                        <a:pt x="72" y="25"/>
                        <a:pt x="74" y="24"/>
                      </a:cubicBezTo>
                      <a:cubicBezTo>
                        <a:pt x="75" y="22"/>
                        <a:pt x="75" y="22"/>
                        <a:pt x="75" y="22"/>
                      </a:cubicBezTo>
                      <a:close/>
                      <a:moveTo>
                        <a:pt x="75" y="73"/>
                      </a:moveTo>
                      <a:cubicBezTo>
                        <a:pt x="75" y="80"/>
                        <a:pt x="75" y="80"/>
                        <a:pt x="75" y="80"/>
                      </a:cubicBezTo>
                      <a:cubicBezTo>
                        <a:pt x="74" y="78"/>
                        <a:pt x="74" y="78"/>
                        <a:pt x="74" y="78"/>
                      </a:cubicBezTo>
                      <a:cubicBezTo>
                        <a:pt x="72" y="77"/>
                        <a:pt x="72" y="75"/>
                        <a:pt x="74" y="74"/>
                      </a:cubicBezTo>
                      <a:cubicBezTo>
                        <a:pt x="74" y="73"/>
                        <a:pt x="75" y="73"/>
                        <a:pt x="75" y="73"/>
                      </a:cubicBezTo>
                      <a:close/>
                      <a:moveTo>
                        <a:pt x="50" y="18"/>
                      </a:move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2" y="0"/>
                        <a:pt x="53" y="2"/>
                        <a:pt x="53" y="3"/>
                      </a:cubicBezTo>
                      <a:cubicBezTo>
                        <a:pt x="53" y="15"/>
                        <a:pt x="53" y="15"/>
                        <a:pt x="53" y="15"/>
                      </a:cubicBezTo>
                      <a:cubicBezTo>
                        <a:pt x="53" y="17"/>
                        <a:pt x="52" y="18"/>
                        <a:pt x="50" y="18"/>
                      </a:cubicBezTo>
                      <a:cubicBezTo>
                        <a:pt x="50" y="18"/>
                        <a:pt x="50" y="18"/>
                        <a:pt x="50" y="18"/>
                      </a:cubicBezTo>
                      <a:close/>
                      <a:moveTo>
                        <a:pt x="50" y="23"/>
                      </a:moveTo>
                      <a:cubicBezTo>
                        <a:pt x="39" y="23"/>
                        <a:pt x="30" y="29"/>
                        <a:pt x="25" y="39"/>
                      </a:cubicBezTo>
                      <a:cubicBezTo>
                        <a:pt x="25" y="63"/>
                        <a:pt x="25" y="63"/>
                        <a:pt x="25" y="63"/>
                      </a:cubicBezTo>
                      <a:cubicBezTo>
                        <a:pt x="27" y="68"/>
                        <a:pt x="31" y="71"/>
                        <a:pt x="35" y="74"/>
                      </a:cubicBezTo>
                      <a:cubicBezTo>
                        <a:pt x="35" y="96"/>
                        <a:pt x="35" y="96"/>
                        <a:pt x="35" y="96"/>
                      </a:cubicBezTo>
                      <a:cubicBezTo>
                        <a:pt x="35" y="104"/>
                        <a:pt x="41" y="110"/>
                        <a:pt x="49" y="110"/>
                      </a:cubicBezTo>
                      <a:cubicBezTo>
                        <a:pt x="50" y="110"/>
                        <a:pt x="50" y="110"/>
                        <a:pt x="50" y="110"/>
                      </a:cubicBezTo>
                      <a:cubicBezTo>
                        <a:pt x="50" y="85"/>
                        <a:pt x="50" y="85"/>
                        <a:pt x="50" y="85"/>
                      </a:cubicBezTo>
                      <a:cubicBezTo>
                        <a:pt x="41" y="85"/>
                        <a:pt x="41" y="85"/>
                        <a:pt x="41" y="85"/>
                      </a:cubicBez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41" y="71"/>
                        <a:pt x="40" y="71"/>
                        <a:pt x="39" y="70"/>
                      </a:cubicBezTo>
                      <a:cubicBezTo>
                        <a:pt x="33" y="66"/>
                        <a:pt x="28" y="59"/>
                        <a:pt x="28" y="51"/>
                      </a:cubicBezTo>
                      <a:cubicBezTo>
                        <a:pt x="28" y="45"/>
                        <a:pt x="30" y="39"/>
                        <a:pt x="34" y="35"/>
                      </a:cubicBezTo>
                      <a:cubicBezTo>
                        <a:pt x="39" y="31"/>
                        <a:pt x="44" y="29"/>
                        <a:pt x="50" y="2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lose/>
                      <a:moveTo>
                        <a:pt x="50" y="0"/>
                      </a:moveTo>
                      <a:cubicBezTo>
                        <a:pt x="50" y="18"/>
                        <a:pt x="50" y="18"/>
                        <a:pt x="50" y="18"/>
                      </a:cubicBezTo>
                      <a:cubicBezTo>
                        <a:pt x="49" y="18"/>
                        <a:pt x="48" y="17"/>
                        <a:pt x="48" y="15"/>
                      </a:cubicBezTo>
                      <a:cubicBezTo>
                        <a:pt x="48" y="3"/>
                        <a:pt x="48" y="3"/>
                        <a:pt x="48" y="3"/>
                      </a:cubicBezTo>
                      <a:cubicBezTo>
                        <a:pt x="48" y="2"/>
                        <a:pt x="49" y="1"/>
                        <a:pt x="50" y="0"/>
                      </a:cubicBezTo>
                      <a:close/>
                      <a:moveTo>
                        <a:pt x="25" y="80"/>
                      </a:moveTo>
                      <a:cubicBezTo>
                        <a:pt x="25" y="73"/>
                        <a:pt x="25" y="73"/>
                        <a:pt x="25" y="73"/>
                      </a:cubicBezTo>
                      <a:cubicBezTo>
                        <a:pt x="26" y="73"/>
                        <a:pt x="27" y="73"/>
                        <a:pt x="27" y="74"/>
                      </a:cubicBezTo>
                      <a:cubicBezTo>
                        <a:pt x="28" y="75"/>
                        <a:pt x="28" y="77"/>
                        <a:pt x="27" y="78"/>
                      </a:cubicBezTo>
                      <a:cubicBezTo>
                        <a:pt x="25" y="80"/>
                        <a:pt x="25" y="80"/>
                        <a:pt x="25" y="80"/>
                      </a:cubicBezTo>
                      <a:close/>
                      <a:moveTo>
                        <a:pt x="25" y="28"/>
                      </a:moveTo>
                      <a:cubicBezTo>
                        <a:pt x="25" y="22"/>
                        <a:pt x="25" y="22"/>
                        <a:pt x="25" y="22"/>
                      </a:cubicBezTo>
                      <a:cubicBezTo>
                        <a:pt x="27" y="24"/>
                        <a:pt x="27" y="24"/>
                        <a:pt x="27" y="24"/>
                      </a:cubicBezTo>
                      <a:cubicBezTo>
                        <a:pt x="28" y="25"/>
                        <a:pt x="28" y="27"/>
                        <a:pt x="27" y="28"/>
                      </a:cubicBezTo>
                      <a:cubicBezTo>
                        <a:pt x="27" y="28"/>
                        <a:pt x="26" y="28"/>
                        <a:pt x="25" y="28"/>
                      </a:cubicBezTo>
                      <a:close/>
                      <a:moveTo>
                        <a:pt x="25" y="39"/>
                      </a:moveTo>
                      <a:cubicBezTo>
                        <a:pt x="23" y="42"/>
                        <a:pt x="22" y="46"/>
                        <a:pt x="22" y="51"/>
                      </a:cubicBezTo>
                      <a:cubicBezTo>
                        <a:pt x="22" y="55"/>
                        <a:pt x="23" y="59"/>
                        <a:pt x="25" y="63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lose/>
                      <a:moveTo>
                        <a:pt x="25" y="22"/>
                      </a:move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5" y="28"/>
                        <a:pt x="24" y="28"/>
                        <a:pt x="23" y="28"/>
                      </a:cubicBezTo>
                      <a:cubicBezTo>
                        <a:pt x="23" y="28"/>
                        <a:pt x="23" y="28"/>
                        <a:pt x="23" y="28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4" y="18"/>
                        <a:pt x="14" y="16"/>
                        <a:pt x="15" y="15"/>
                      </a:cubicBezTo>
                      <a:cubicBezTo>
                        <a:pt x="16" y="14"/>
                        <a:pt x="17" y="14"/>
                        <a:pt x="18" y="15"/>
                      </a:cubicBezTo>
                      <a:cubicBezTo>
                        <a:pt x="25" y="22"/>
                        <a:pt x="25" y="22"/>
                        <a:pt x="25" y="22"/>
                      </a:cubicBezTo>
                      <a:close/>
                      <a:moveTo>
                        <a:pt x="25" y="73"/>
                      </a:moveTo>
                      <a:cubicBezTo>
                        <a:pt x="25" y="80"/>
                        <a:pt x="25" y="80"/>
                        <a:pt x="25" y="80"/>
                      </a:cubicBezTo>
                      <a:cubicBezTo>
                        <a:pt x="18" y="86"/>
                        <a:pt x="18" y="86"/>
                        <a:pt x="18" y="86"/>
                      </a:cubicBezTo>
                      <a:cubicBezTo>
                        <a:pt x="17" y="87"/>
                        <a:pt x="16" y="87"/>
                        <a:pt x="15" y="86"/>
                      </a:cubicBezTo>
                      <a:cubicBezTo>
                        <a:pt x="14" y="85"/>
                        <a:pt x="14" y="84"/>
                        <a:pt x="15" y="83"/>
                      </a:cubicBezTo>
                      <a:cubicBezTo>
                        <a:pt x="23" y="74"/>
                        <a:pt x="23" y="74"/>
                        <a:pt x="23" y="74"/>
                      </a:cubicBezTo>
                      <a:cubicBezTo>
                        <a:pt x="23" y="74"/>
                        <a:pt x="23" y="74"/>
                        <a:pt x="23" y="74"/>
                      </a:cubicBezTo>
                      <a:cubicBezTo>
                        <a:pt x="24" y="74"/>
                        <a:pt x="25" y="73"/>
                        <a:pt x="25" y="73"/>
                      </a:cubicBezTo>
                      <a:close/>
                      <a:moveTo>
                        <a:pt x="18" y="51"/>
                      </a:moveTo>
                      <a:cubicBezTo>
                        <a:pt x="18" y="51"/>
                        <a:pt x="18" y="51"/>
                        <a:pt x="18" y="51"/>
                      </a:cubicBezTo>
                      <a:cubicBezTo>
                        <a:pt x="18" y="49"/>
                        <a:pt x="16" y="48"/>
                        <a:pt x="15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1" y="48"/>
                        <a:pt x="0" y="49"/>
                        <a:pt x="0" y="51"/>
                      </a:cubicBezTo>
                      <a:cubicBezTo>
                        <a:pt x="0" y="52"/>
                        <a:pt x="1" y="53"/>
                        <a:pt x="3" y="53"/>
                      </a:cubicBezTo>
                      <a:cubicBezTo>
                        <a:pt x="15" y="53"/>
                        <a:pt x="15" y="53"/>
                        <a:pt x="15" y="53"/>
                      </a:cubicBezTo>
                      <a:cubicBezTo>
                        <a:pt x="16" y="53"/>
                        <a:pt x="18" y="52"/>
                        <a:pt x="18" y="51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grpSp>
              <p:nvGrpSpPr>
                <p:cNvPr id="141" name="组合 140"/>
                <p:cNvGrpSpPr/>
                <p:nvPr/>
              </p:nvGrpSpPr>
              <p:grpSpPr>
                <a:xfrm>
                  <a:off x="6466032" y="2184340"/>
                  <a:ext cx="126173" cy="182166"/>
                  <a:chOff x="6466032" y="2184340"/>
                  <a:chExt cx="126173" cy="182166"/>
                </a:xfrm>
              </p:grpSpPr>
              <p:sp>
                <p:nvSpPr>
                  <p:cNvPr id="102" name="淘宝店chenying0907出品 94"/>
                  <p:cNvSpPr>
                    <a:spLocks/>
                  </p:cNvSpPr>
                  <p:nvPr/>
                </p:nvSpPr>
                <p:spPr bwMode="auto">
                  <a:xfrm>
                    <a:off x="6476745" y="2321262"/>
                    <a:ext cx="47613" cy="45244"/>
                  </a:xfrm>
                  <a:custGeom>
                    <a:avLst/>
                    <a:gdLst>
                      <a:gd name="T0" fmla="*/ 28 w 29"/>
                      <a:gd name="T1" fmla="*/ 16 h 28"/>
                      <a:gd name="T2" fmla="*/ 12 w 29"/>
                      <a:gd name="T3" fmla="*/ 27 h 28"/>
                      <a:gd name="T4" fmla="*/ 1 w 29"/>
                      <a:gd name="T5" fmla="*/ 12 h 28"/>
                      <a:gd name="T6" fmla="*/ 17 w 29"/>
                      <a:gd name="T7" fmla="*/ 1 h 28"/>
                      <a:gd name="T8" fmla="*/ 28 w 29"/>
                      <a:gd name="T9" fmla="*/ 16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28">
                        <a:moveTo>
                          <a:pt x="28" y="16"/>
                        </a:moveTo>
                        <a:cubicBezTo>
                          <a:pt x="26" y="23"/>
                          <a:pt x="19" y="28"/>
                          <a:pt x="12" y="27"/>
                        </a:cubicBezTo>
                        <a:cubicBezTo>
                          <a:pt x="5" y="26"/>
                          <a:pt x="0" y="19"/>
                          <a:pt x="1" y="12"/>
                        </a:cubicBezTo>
                        <a:cubicBezTo>
                          <a:pt x="3" y="4"/>
                          <a:pt x="10" y="0"/>
                          <a:pt x="17" y="1"/>
                        </a:cubicBezTo>
                        <a:cubicBezTo>
                          <a:pt x="24" y="2"/>
                          <a:pt x="29" y="9"/>
                          <a:pt x="28" y="16"/>
                        </a:cubicBez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03" name="淘宝店chenying0907出品 95"/>
                  <p:cNvSpPr>
                    <a:spLocks/>
                  </p:cNvSpPr>
                  <p:nvPr/>
                </p:nvSpPr>
                <p:spPr bwMode="auto">
                  <a:xfrm>
                    <a:off x="6466032" y="2184340"/>
                    <a:ext cx="44042" cy="147638"/>
                  </a:xfrm>
                  <a:custGeom>
                    <a:avLst/>
                    <a:gdLst>
                      <a:gd name="T0" fmla="*/ 27 w 27"/>
                      <a:gd name="T1" fmla="*/ 90 h 91"/>
                      <a:gd name="T2" fmla="*/ 12 w 27"/>
                      <a:gd name="T3" fmla="*/ 14 h 91"/>
                      <a:gd name="T4" fmla="*/ 1 w 27"/>
                      <a:gd name="T5" fmla="*/ 0 h 91"/>
                      <a:gd name="T6" fmla="*/ 17 w 27"/>
                      <a:gd name="T7" fmla="*/ 91 h 91"/>
                      <a:gd name="T8" fmla="*/ 27 w 27"/>
                      <a:gd name="T9" fmla="*/ 90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" h="91">
                        <a:moveTo>
                          <a:pt x="27" y="90"/>
                        </a:moveTo>
                        <a:cubicBezTo>
                          <a:pt x="27" y="90"/>
                          <a:pt x="12" y="14"/>
                          <a:pt x="12" y="14"/>
                        </a:cubicBezTo>
                        <a:cubicBezTo>
                          <a:pt x="12" y="14"/>
                          <a:pt x="3" y="0"/>
                          <a:pt x="1" y="0"/>
                        </a:cubicBezTo>
                        <a:cubicBezTo>
                          <a:pt x="0" y="0"/>
                          <a:pt x="17" y="91"/>
                          <a:pt x="17" y="91"/>
                        </a:cubicBezTo>
                        <a:lnTo>
                          <a:pt x="27" y="90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104" name="淘宝店chenying0907出品 96"/>
                  <p:cNvSpPr>
                    <a:spLocks/>
                  </p:cNvSpPr>
                  <p:nvPr/>
                </p:nvSpPr>
                <p:spPr bwMode="auto">
                  <a:xfrm>
                    <a:off x="6496980" y="2208153"/>
                    <a:ext cx="95225" cy="127397"/>
                  </a:xfrm>
                  <a:custGeom>
                    <a:avLst/>
                    <a:gdLst>
                      <a:gd name="T0" fmla="*/ 1 w 80"/>
                      <a:gd name="T1" fmla="*/ 99 h 107"/>
                      <a:gd name="T2" fmla="*/ 60 w 80"/>
                      <a:gd name="T3" fmla="*/ 13 h 107"/>
                      <a:gd name="T4" fmla="*/ 80 w 80"/>
                      <a:gd name="T5" fmla="*/ 0 h 107"/>
                      <a:gd name="T6" fmla="*/ 71 w 80"/>
                      <a:gd name="T7" fmla="*/ 21 h 107"/>
                      <a:gd name="T8" fmla="*/ 12 w 80"/>
                      <a:gd name="T9" fmla="*/ 107 h 107"/>
                      <a:gd name="T10" fmla="*/ 0 w 80"/>
                      <a:gd name="T11" fmla="*/ 100 h 107"/>
                      <a:gd name="T12" fmla="*/ 1 w 80"/>
                      <a:gd name="T13" fmla="*/ 99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0" h="107">
                        <a:moveTo>
                          <a:pt x="1" y="99"/>
                        </a:moveTo>
                        <a:lnTo>
                          <a:pt x="60" y="13"/>
                        </a:lnTo>
                        <a:lnTo>
                          <a:pt x="80" y="0"/>
                        </a:lnTo>
                        <a:lnTo>
                          <a:pt x="71" y="21"/>
                        </a:lnTo>
                        <a:lnTo>
                          <a:pt x="12" y="107"/>
                        </a:lnTo>
                        <a:lnTo>
                          <a:pt x="0" y="100"/>
                        </a:lnTo>
                        <a:lnTo>
                          <a:pt x="1" y="99"/>
                        </a:lnTo>
                        <a:close/>
                      </a:path>
                    </a:pathLst>
                  </a:custGeom>
                  <a:solidFill>
                    <a:srgbClr val="C5C5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68562" tIns="34281" rIns="68562" bIns="34281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106" name="淘宝店chenying0907出品 98"/>
                <p:cNvSpPr>
                  <a:spLocks noEditPoints="1"/>
                </p:cNvSpPr>
                <p:nvPr/>
              </p:nvSpPr>
              <p:spPr bwMode="auto">
                <a:xfrm>
                  <a:off x="6450559" y="1149686"/>
                  <a:ext cx="165454" cy="177404"/>
                </a:xfrm>
                <a:custGeom>
                  <a:avLst/>
                  <a:gdLst>
                    <a:gd name="T0" fmla="*/ 78 w 101"/>
                    <a:gd name="T1" fmla="*/ 50 h 109"/>
                    <a:gd name="T2" fmla="*/ 76 w 101"/>
                    <a:gd name="T3" fmla="*/ 62 h 109"/>
                    <a:gd name="T4" fmla="*/ 76 w 101"/>
                    <a:gd name="T5" fmla="*/ 73 h 109"/>
                    <a:gd name="T6" fmla="*/ 78 w 101"/>
                    <a:gd name="T7" fmla="*/ 73 h 109"/>
                    <a:gd name="T8" fmla="*/ 86 w 101"/>
                    <a:gd name="T9" fmla="*/ 86 h 109"/>
                    <a:gd name="T10" fmla="*/ 76 w 101"/>
                    <a:gd name="T11" fmla="*/ 79 h 109"/>
                    <a:gd name="T12" fmla="*/ 76 w 101"/>
                    <a:gd name="T13" fmla="*/ 22 h 109"/>
                    <a:gd name="T14" fmla="*/ 86 w 101"/>
                    <a:gd name="T15" fmla="*/ 15 h 109"/>
                    <a:gd name="T16" fmla="*/ 78 w 101"/>
                    <a:gd name="T17" fmla="*/ 27 h 109"/>
                    <a:gd name="T18" fmla="*/ 76 w 101"/>
                    <a:gd name="T19" fmla="*/ 28 h 109"/>
                    <a:gd name="T20" fmla="*/ 99 w 101"/>
                    <a:gd name="T21" fmla="*/ 48 h 109"/>
                    <a:gd name="T22" fmla="*/ 84 w 101"/>
                    <a:gd name="T23" fmla="*/ 50 h 109"/>
                    <a:gd name="T24" fmla="*/ 99 w 101"/>
                    <a:gd name="T25" fmla="*/ 53 h 109"/>
                    <a:gd name="T26" fmla="*/ 99 w 101"/>
                    <a:gd name="T27" fmla="*/ 48 h 109"/>
                    <a:gd name="T28" fmla="*/ 53 w 101"/>
                    <a:gd name="T29" fmla="*/ 109 h 109"/>
                    <a:gd name="T30" fmla="*/ 66 w 101"/>
                    <a:gd name="T31" fmla="*/ 73 h 109"/>
                    <a:gd name="T32" fmla="*/ 76 w 101"/>
                    <a:gd name="T33" fmla="*/ 38 h 109"/>
                    <a:gd name="T34" fmla="*/ 51 w 101"/>
                    <a:gd name="T35" fmla="*/ 28 h 109"/>
                    <a:gd name="T36" fmla="*/ 73 w 101"/>
                    <a:gd name="T37" fmla="*/ 50 h 109"/>
                    <a:gd name="T38" fmla="*/ 62 w 101"/>
                    <a:gd name="T39" fmla="*/ 69 h 109"/>
                    <a:gd name="T40" fmla="*/ 61 w 101"/>
                    <a:gd name="T41" fmla="*/ 84 h 109"/>
                    <a:gd name="T42" fmla="*/ 51 w 101"/>
                    <a:gd name="T43" fmla="*/ 109 h 109"/>
                    <a:gd name="T44" fmla="*/ 76 w 101"/>
                    <a:gd name="T45" fmla="*/ 28 h 109"/>
                    <a:gd name="T46" fmla="*/ 74 w 101"/>
                    <a:gd name="T47" fmla="*/ 23 h 109"/>
                    <a:gd name="T48" fmla="*/ 76 w 101"/>
                    <a:gd name="T49" fmla="*/ 73 h 109"/>
                    <a:gd name="T50" fmla="*/ 74 w 101"/>
                    <a:gd name="T51" fmla="*/ 77 h 109"/>
                    <a:gd name="T52" fmla="*/ 76 w 101"/>
                    <a:gd name="T53" fmla="*/ 73 h 109"/>
                    <a:gd name="T54" fmla="*/ 51 w 101"/>
                    <a:gd name="T55" fmla="*/ 0 h 109"/>
                    <a:gd name="T56" fmla="*/ 53 w 101"/>
                    <a:gd name="T57" fmla="*/ 2 h 109"/>
                    <a:gd name="T58" fmla="*/ 51 w 101"/>
                    <a:gd name="T59" fmla="*/ 17 h 109"/>
                    <a:gd name="T60" fmla="*/ 51 w 101"/>
                    <a:gd name="T61" fmla="*/ 22 h 109"/>
                    <a:gd name="T62" fmla="*/ 26 w 101"/>
                    <a:gd name="T63" fmla="*/ 62 h 109"/>
                    <a:gd name="T64" fmla="*/ 35 w 101"/>
                    <a:gd name="T65" fmla="*/ 95 h 109"/>
                    <a:gd name="T66" fmla="*/ 51 w 101"/>
                    <a:gd name="T67" fmla="*/ 109 h 109"/>
                    <a:gd name="T68" fmla="*/ 41 w 101"/>
                    <a:gd name="T69" fmla="*/ 84 h 109"/>
                    <a:gd name="T70" fmla="*/ 40 w 101"/>
                    <a:gd name="T71" fmla="*/ 69 h 109"/>
                    <a:gd name="T72" fmla="*/ 35 w 101"/>
                    <a:gd name="T73" fmla="*/ 35 h 109"/>
                    <a:gd name="T74" fmla="*/ 51 w 101"/>
                    <a:gd name="T75" fmla="*/ 22 h 109"/>
                    <a:gd name="T76" fmla="*/ 51 w 101"/>
                    <a:gd name="T77" fmla="*/ 17 h 109"/>
                    <a:gd name="T78" fmla="*/ 48 w 101"/>
                    <a:gd name="T79" fmla="*/ 2 h 109"/>
                    <a:gd name="T80" fmla="*/ 26 w 101"/>
                    <a:gd name="T81" fmla="*/ 79 h 109"/>
                    <a:gd name="T82" fmla="*/ 28 w 101"/>
                    <a:gd name="T83" fmla="*/ 73 h 109"/>
                    <a:gd name="T84" fmla="*/ 26 w 101"/>
                    <a:gd name="T85" fmla="*/ 79 h 109"/>
                    <a:gd name="T86" fmla="*/ 26 w 101"/>
                    <a:gd name="T87" fmla="*/ 21 h 109"/>
                    <a:gd name="T88" fmla="*/ 28 w 101"/>
                    <a:gd name="T89" fmla="*/ 27 h 109"/>
                    <a:gd name="T90" fmla="*/ 26 w 101"/>
                    <a:gd name="T91" fmla="*/ 38 h 109"/>
                    <a:gd name="T92" fmla="*/ 26 w 101"/>
                    <a:gd name="T93" fmla="*/ 62 h 109"/>
                    <a:gd name="T94" fmla="*/ 26 w 101"/>
                    <a:gd name="T95" fmla="*/ 21 h 109"/>
                    <a:gd name="T96" fmla="*/ 24 w 101"/>
                    <a:gd name="T97" fmla="*/ 27 h 109"/>
                    <a:gd name="T98" fmla="*/ 15 w 101"/>
                    <a:gd name="T99" fmla="*/ 18 h 109"/>
                    <a:gd name="T100" fmla="*/ 19 w 101"/>
                    <a:gd name="T101" fmla="*/ 15 h 109"/>
                    <a:gd name="T102" fmla="*/ 26 w 101"/>
                    <a:gd name="T103" fmla="*/ 73 h 109"/>
                    <a:gd name="T104" fmla="*/ 19 w 101"/>
                    <a:gd name="T105" fmla="*/ 86 h 109"/>
                    <a:gd name="T106" fmla="*/ 15 w 101"/>
                    <a:gd name="T107" fmla="*/ 82 h 109"/>
                    <a:gd name="T108" fmla="*/ 24 w 101"/>
                    <a:gd name="T109" fmla="*/ 73 h 109"/>
                    <a:gd name="T110" fmla="*/ 18 w 101"/>
                    <a:gd name="T111" fmla="*/ 50 h 109"/>
                    <a:gd name="T112" fmla="*/ 15 w 101"/>
                    <a:gd name="T113" fmla="*/ 48 h 109"/>
                    <a:gd name="T114" fmla="*/ 0 w 101"/>
                    <a:gd name="T115" fmla="*/ 50 h 109"/>
                    <a:gd name="T116" fmla="*/ 15 w 101"/>
                    <a:gd name="T117" fmla="*/ 53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09">
                      <a:moveTo>
                        <a:pt x="76" y="62"/>
                      </a:moveTo>
                      <a:cubicBezTo>
                        <a:pt x="78" y="58"/>
                        <a:pt x="78" y="54"/>
                        <a:pt x="78" y="50"/>
                      </a:cubicBezTo>
                      <a:cubicBezTo>
                        <a:pt x="78" y="46"/>
                        <a:pt x="78" y="42"/>
                        <a:pt x="76" y="38"/>
                      </a:cubicBezTo>
                      <a:cubicBezTo>
                        <a:pt x="76" y="62"/>
                        <a:pt x="76" y="62"/>
                        <a:pt x="76" y="62"/>
                      </a:cubicBezTo>
                      <a:close/>
                      <a:moveTo>
                        <a:pt x="76" y="79"/>
                      </a:moveTo>
                      <a:cubicBezTo>
                        <a:pt x="76" y="73"/>
                        <a:pt x="76" y="73"/>
                        <a:pt x="76" y="73"/>
                      </a:cubicBezTo>
                      <a:cubicBezTo>
                        <a:pt x="77" y="73"/>
                        <a:pt x="77" y="73"/>
                        <a:pt x="78" y="73"/>
                      </a:cubicBezTo>
                      <a:cubicBezTo>
                        <a:pt x="78" y="73"/>
                        <a:pt x="78" y="73"/>
                        <a:pt x="78" y="73"/>
                      </a:cubicBezTo>
                      <a:cubicBezTo>
                        <a:pt x="86" y="82"/>
                        <a:pt x="86" y="82"/>
                        <a:pt x="86" y="82"/>
                      </a:cubicBezTo>
                      <a:cubicBezTo>
                        <a:pt x="87" y="83"/>
                        <a:pt x="87" y="85"/>
                        <a:pt x="86" y="86"/>
                      </a:cubicBezTo>
                      <a:cubicBezTo>
                        <a:pt x="85" y="87"/>
                        <a:pt x="84" y="87"/>
                        <a:pt x="83" y="86"/>
                      </a:cubicBezTo>
                      <a:cubicBezTo>
                        <a:pt x="76" y="79"/>
                        <a:pt x="76" y="79"/>
                        <a:pt x="76" y="79"/>
                      </a:cubicBezTo>
                      <a:close/>
                      <a:moveTo>
                        <a:pt x="76" y="28"/>
                      </a:moveTo>
                      <a:cubicBezTo>
                        <a:pt x="76" y="22"/>
                        <a:pt x="76" y="22"/>
                        <a:pt x="76" y="22"/>
                      </a:cubicBezTo>
                      <a:cubicBezTo>
                        <a:pt x="83" y="15"/>
                        <a:pt x="83" y="15"/>
                        <a:pt x="83" y="15"/>
                      </a:cubicBezTo>
                      <a:cubicBezTo>
                        <a:pt x="84" y="14"/>
                        <a:pt x="85" y="14"/>
                        <a:pt x="86" y="15"/>
                      </a:cubicBezTo>
                      <a:cubicBezTo>
                        <a:pt x="87" y="16"/>
                        <a:pt x="87" y="17"/>
                        <a:pt x="86" y="18"/>
                      </a:cubicBezTo>
                      <a:cubicBezTo>
                        <a:pt x="78" y="27"/>
                        <a:pt x="78" y="27"/>
                        <a:pt x="78" y="27"/>
                      </a:cubicBezTo>
                      <a:cubicBezTo>
                        <a:pt x="78" y="27"/>
                        <a:pt x="78" y="27"/>
                        <a:pt x="78" y="27"/>
                      </a:cubicBezTo>
                      <a:cubicBezTo>
                        <a:pt x="77" y="28"/>
                        <a:pt x="77" y="28"/>
                        <a:pt x="76" y="28"/>
                      </a:cubicBezTo>
                      <a:close/>
                      <a:moveTo>
                        <a:pt x="99" y="48"/>
                      </a:moveTo>
                      <a:cubicBezTo>
                        <a:pt x="99" y="48"/>
                        <a:pt x="99" y="48"/>
                        <a:pt x="99" y="48"/>
                      </a:cubicBezTo>
                      <a:cubicBezTo>
                        <a:pt x="86" y="48"/>
                        <a:pt x="86" y="48"/>
                        <a:pt x="86" y="48"/>
                      </a:cubicBezTo>
                      <a:cubicBezTo>
                        <a:pt x="85" y="48"/>
                        <a:pt x="84" y="49"/>
                        <a:pt x="84" y="50"/>
                      </a:cubicBezTo>
                      <a:cubicBezTo>
                        <a:pt x="84" y="52"/>
                        <a:pt x="85" y="53"/>
                        <a:pt x="86" y="53"/>
                      </a:cubicBezTo>
                      <a:cubicBezTo>
                        <a:pt x="99" y="53"/>
                        <a:pt x="99" y="53"/>
                        <a:pt x="99" y="53"/>
                      </a:cubicBezTo>
                      <a:cubicBezTo>
                        <a:pt x="100" y="53"/>
                        <a:pt x="101" y="52"/>
                        <a:pt x="101" y="50"/>
                      </a:cubicBezTo>
                      <a:cubicBezTo>
                        <a:pt x="101" y="49"/>
                        <a:pt x="100" y="48"/>
                        <a:pt x="99" y="48"/>
                      </a:cubicBezTo>
                      <a:close/>
                      <a:moveTo>
                        <a:pt x="51" y="109"/>
                      </a:moveTo>
                      <a:cubicBezTo>
                        <a:pt x="53" y="109"/>
                        <a:pt x="53" y="109"/>
                        <a:pt x="53" y="109"/>
                      </a:cubicBezTo>
                      <a:cubicBezTo>
                        <a:pt x="60" y="109"/>
                        <a:pt x="66" y="103"/>
                        <a:pt x="66" y="95"/>
                      </a:cubicBezTo>
                      <a:cubicBezTo>
                        <a:pt x="66" y="73"/>
                        <a:pt x="66" y="73"/>
                        <a:pt x="66" y="73"/>
                      </a:cubicBezTo>
                      <a:cubicBezTo>
                        <a:pt x="70" y="70"/>
                        <a:pt x="74" y="67"/>
                        <a:pt x="76" y="62"/>
                      </a:cubicBezTo>
                      <a:cubicBezTo>
                        <a:pt x="76" y="38"/>
                        <a:pt x="76" y="38"/>
                        <a:pt x="76" y="38"/>
                      </a:cubicBezTo>
                      <a:cubicBezTo>
                        <a:pt x="71" y="29"/>
                        <a:pt x="62" y="22"/>
                        <a:pt x="51" y="22"/>
                      </a:cubicBezTo>
                      <a:cubicBezTo>
                        <a:pt x="51" y="28"/>
                        <a:pt x="51" y="28"/>
                        <a:pt x="51" y="28"/>
                      </a:cubicBezTo>
                      <a:cubicBezTo>
                        <a:pt x="57" y="28"/>
                        <a:pt x="62" y="31"/>
                        <a:pt x="66" y="35"/>
                      </a:cubicBezTo>
                      <a:cubicBezTo>
                        <a:pt x="70" y="39"/>
                        <a:pt x="73" y="44"/>
                        <a:pt x="73" y="50"/>
                      </a:cubicBezTo>
                      <a:cubicBezTo>
                        <a:pt x="73" y="58"/>
                        <a:pt x="68" y="65"/>
                        <a:pt x="62" y="69"/>
                      </a:cubicBezTo>
                      <a:cubicBezTo>
                        <a:pt x="62" y="69"/>
                        <a:pt x="62" y="69"/>
                        <a:pt x="62" y="69"/>
                      </a:cubicBezTo>
                      <a:cubicBezTo>
                        <a:pt x="61" y="70"/>
                        <a:pt x="61" y="71"/>
                        <a:pt x="61" y="72"/>
                      </a:cubicBezTo>
                      <a:cubicBezTo>
                        <a:pt x="61" y="84"/>
                        <a:pt x="61" y="84"/>
                        <a:pt x="6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109"/>
                        <a:pt x="51" y="109"/>
                        <a:pt x="51" y="109"/>
                      </a:cubicBezTo>
                      <a:close/>
                      <a:moveTo>
                        <a:pt x="76" y="22"/>
                      </a:move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5" y="28"/>
                        <a:pt x="75" y="28"/>
                        <a:pt x="74" y="27"/>
                      </a:cubicBezTo>
                      <a:cubicBezTo>
                        <a:pt x="73" y="26"/>
                        <a:pt x="73" y="24"/>
                        <a:pt x="74" y="23"/>
                      </a:cubicBezTo>
                      <a:cubicBezTo>
                        <a:pt x="76" y="22"/>
                        <a:pt x="76" y="22"/>
                        <a:pt x="76" y="22"/>
                      </a:cubicBezTo>
                      <a:close/>
                      <a:moveTo>
                        <a:pt x="76" y="73"/>
                      </a:moveTo>
                      <a:cubicBezTo>
                        <a:pt x="76" y="79"/>
                        <a:pt x="76" y="79"/>
                        <a:pt x="76" y="79"/>
                      </a:cubicBezTo>
                      <a:cubicBezTo>
                        <a:pt x="74" y="77"/>
                        <a:pt x="74" y="77"/>
                        <a:pt x="74" y="77"/>
                      </a:cubicBezTo>
                      <a:cubicBezTo>
                        <a:pt x="73" y="76"/>
                        <a:pt x="73" y="74"/>
                        <a:pt x="74" y="73"/>
                      </a:cubicBezTo>
                      <a:cubicBezTo>
                        <a:pt x="75" y="73"/>
                        <a:pt x="75" y="73"/>
                        <a:pt x="76" y="73"/>
                      </a:cubicBezTo>
                      <a:close/>
                      <a:moveTo>
                        <a:pt x="51" y="17"/>
                      </a:move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2" y="0"/>
                        <a:pt x="53" y="1"/>
                        <a:pt x="53" y="2"/>
                      </a:cubicBezTo>
                      <a:cubicBezTo>
                        <a:pt x="53" y="15"/>
                        <a:pt x="53" y="15"/>
                        <a:pt x="53" y="15"/>
                      </a:cubicBezTo>
                      <a:cubicBezTo>
                        <a:pt x="53" y="16"/>
                        <a:pt x="52" y="17"/>
                        <a:pt x="51" y="17"/>
                      </a:cubicBezTo>
                      <a:cubicBezTo>
                        <a:pt x="51" y="17"/>
                        <a:pt x="51" y="17"/>
                        <a:pt x="51" y="17"/>
                      </a:cubicBezTo>
                      <a:close/>
                      <a:moveTo>
                        <a:pt x="51" y="22"/>
                      </a:moveTo>
                      <a:cubicBezTo>
                        <a:pt x="40" y="22"/>
                        <a:pt x="30" y="29"/>
                        <a:pt x="26" y="38"/>
                      </a:cubicBezTo>
                      <a:cubicBezTo>
                        <a:pt x="26" y="62"/>
                        <a:pt x="26" y="62"/>
                        <a:pt x="26" y="62"/>
                      </a:cubicBezTo>
                      <a:cubicBezTo>
                        <a:pt x="28" y="67"/>
                        <a:pt x="31" y="71"/>
                        <a:pt x="35" y="74"/>
                      </a:cubicBezTo>
                      <a:cubicBezTo>
                        <a:pt x="35" y="95"/>
                        <a:pt x="35" y="95"/>
                        <a:pt x="35" y="95"/>
                      </a:cubicBezTo>
                      <a:cubicBezTo>
                        <a:pt x="35" y="103"/>
                        <a:pt x="42" y="109"/>
                        <a:pt x="49" y="109"/>
                      </a:cubicBezTo>
                      <a:cubicBezTo>
                        <a:pt x="51" y="109"/>
                        <a:pt x="51" y="109"/>
                        <a:pt x="51" y="109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41" y="84"/>
                        <a:pt x="41" y="84"/>
                        <a:pt x="41" y="84"/>
                      </a:cubicBez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41" y="71"/>
                        <a:pt x="41" y="70"/>
                        <a:pt x="40" y="69"/>
                      </a:cubicBezTo>
                      <a:cubicBezTo>
                        <a:pt x="33" y="66"/>
                        <a:pt x="28" y="58"/>
                        <a:pt x="28" y="50"/>
                      </a:cubicBezTo>
                      <a:cubicBezTo>
                        <a:pt x="28" y="44"/>
                        <a:pt x="31" y="39"/>
                        <a:pt x="35" y="35"/>
                      </a:cubicBezTo>
                      <a:cubicBezTo>
                        <a:pt x="39" y="31"/>
                        <a:pt x="44" y="28"/>
                        <a:pt x="51" y="28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lose/>
                      <a:moveTo>
                        <a:pt x="51" y="0"/>
                      </a:moveTo>
                      <a:cubicBezTo>
                        <a:pt x="51" y="17"/>
                        <a:pt x="51" y="17"/>
                        <a:pt x="51" y="17"/>
                      </a:cubicBezTo>
                      <a:cubicBezTo>
                        <a:pt x="49" y="17"/>
                        <a:pt x="48" y="16"/>
                        <a:pt x="48" y="15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48" y="1"/>
                        <a:pt x="49" y="0"/>
                        <a:pt x="51" y="0"/>
                      </a:cubicBezTo>
                      <a:close/>
                      <a:moveTo>
                        <a:pt x="26" y="79"/>
                      </a:moveTo>
                      <a:cubicBezTo>
                        <a:pt x="26" y="73"/>
                        <a:pt x="26" y="73"/>
                        <a:pt x="26" y="73"/>
                      </a:cubicBezTo>
                      <a:cubicBezTo>
                        <a:pt x="26" y="73"/>
                        <a:pt x="27" y="73"/>
                        <a:pt x="28" y="73"/>
                      </a:cubicBezTo>
                      <a:cubicBezTo>
                        <a:pt x="29" y="74"/>
                        <a:pt x="29" y="76"/>
                        <a:pt x="28" y="77"/>
                      </a:cubicBezTo>
                      <a:cubicBezTo>
                        <a:pt x="26" y="79"/>
                        <a:pt x="26" y="79"/>
                        <a:pt x="26" y="79"/>
                      </a:cubicBezTo>
                      <a:close/>
                      <a:moveTo>
                        <a:pt x="26" y="28"/>
                      </a:move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9" y="24"/>
                        <a:pt x="29" y="26"/>
                        <a:pt x="28" y="27"/>
                      </a:cubicBezTo>
                      <a:cubicBezTo>
                        <a:pt x="27" y="28"/>
                        <a:pt x="26" y="28"/>
                        <a:pt x="26" y="28"/>
                      </a:cubicBezTo>
                      <a:close/>
                      <a:moveTo>
                        <a:pt x="26" y="38"/>
                      </a:moveTo>
                      <a:cubicBezTo>
                        <a:pt x="24" y="42"/>
                        <a:pt x="23" y="46"/>
                        <a:pt x="23" y="50"/>
                      </a:cubicBezTo>
                      <a:cubicBezTo>
                        <a:pt x="23" y="55"/>
                        <a:pt x="24" y="59"/>
                        <a:pt x="26" y="62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lose/>
                      <a:moveTo>
                        <a:pt x="26" y="21"/>
                      </a:moveTo>
                      <a:cubicBezTo>
                        <a:pt x="26" y="28"/>
                        <a:pt x="26" y="28"/>
                        <a:pt x="26" y="28"/>
                      </a:cubicBezTo>
                      <a:cubicBezTo>
                        <a:pt x="25" y="28"/>
                        <a:pt x="24" y="27"/>
                        <a:pt x="24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4" y="17"/>
                        <a:pt x="14" y="16"/>
                        <a:pt x="15" y="15"/>
                      </a:cubicBezTo>
                      <a:cubicBezTo>
                        <a:pt x="16" y="14"/>
                        <a:pt x="18" y="14"/>
                        <a:pt x="19" y="15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lose/>
                      <a:moveTo>
                        <a:pt x="26" y="73"/>
                      </a:moveTo>
                      <a:cubicBezTo>
                        <a:pt x="26" y="79"/>
                        <a:pt x="26" y="79"/>
                        <a:pt x="26" y="79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18" y="87"/>
                        <a:pt x="16" y="87"/>
                        <a:pt x="15" y="86"/>
                      </a:cubicBezTo>
                      <a:cubicBezTo>
                        <a:pt x="14" y="85"/>
                        <a:pt x="14" y="83"/>
                        <a:pt x="15" y="82"/>
                      </a:cubicBezTo>
                      <a:cubicBezTo>
                        <a:pt x="24" y="73"/>
                        <a:pt x="24" y="73"/>
                        <a:pt x="24" y="73"/>
                      </a:cubicBezTo>
                      <a:cubicBezTo>
                        <a:pt x="24" y="73"/>
                        <a:pt x="24" y="73"/>
                        <a:pt x="24" y="73"/>
                      </a:cubicBezTo>
                      <a:cubicBezTo>
                        <a:pt x="24" y="73"/>
                        <a:pt x="25" y="73"/>
                        <a:pt x="26" y="73"/>
                      </a:cubicBezTo>
                      <a:close/>
                      <a:moveTo>
                        <a:pt x="18" y="50"/>
                      </a:moveTo>
                      <a:cubicBezTo>
                        <a:pt x="18" y="50"/>
                        <a:pt x="18" y="50"/>
                        <a:pt x="18" y="50"/>
                      </a:cubicBezTo>
                      <a:cubicBezTo>
                        <a:pt x="18" y="49"/>
                        <a:pt x="17" y="48"/>
                        <a:pt x="15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2" y="48"/>
                        <a:pt x="0" y="49"/>
                        <a:pt x="0" y="50"/>
                      </a:cubicBezTo>
                      <a:cubicBezTo>
                        <a:pt x="0" y="52"/>
                        <a:pt x="2" y="53"/>
                        <a:pt x="3" y="53"/>
                      </a:cubicBezTo>
                      <a:cubicBezTo>
                        <a:pt x="15" y="53"/>
                        <a:pt x="15" y="53"/>
                        <a:pt x="15" y="53"/>
                      </a:cubicBezTo>
                      <a:cubicBezTo>
                        <a:pt x="17" y="53"/>
                        <a:pt x="18" y="52"/>
                        <a:pt x="18" y="50"/>
                      </a:cubicBezTo>
                      <a:close/>
                    </a:path>
                  </a:pathLst>
                </a:custGeom>
                <a:solidFill>
                  <a:srgbClr val="C5C5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62" tIns="34281" rIns="68562" bIns="3428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107" name="燕尾形 106"/>
          <p:cNvSpPr/>
          <p:nvPr/>
        </p:nvSpPr>
        <p:spPr>
          <a:xfrm rot="5400000">
            <a:off x="650445" y="1917348"/>
            <a:ext cx="270030" cy="431936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08" name="淘宝店chenying0907出品 107"/>
          <p:cNvCxnSpPr/>
          <p:nvPr/>
        </p:nvCxnSpPr>
        <p:spPr>
          <a:xfrm>
            <a:off x="785460" y="2349341"/>
            <a:ext cx="45508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淘宝店chenying0907出品 108"/>
          <p:cNvSpPr/>
          <p:nvPr/>
        </p:nvSpPr>
        <p:spPr>
          <a:xfrm>
            <a:off x="1038143" y="1575007"/>
            <a:ext cx="754002" cy="315447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是一部</a:t>
            </a:r>
            <a:endParaRPr lang="en-US" altLang="zh-CN" sz="1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淘宝店chenying0907出品 47"/>
          <p:cNvSpPr>
            <a:spLocks noChangeArrowheads="1"/>
          </p:cNvSpPr>
          <p:nvPr/>
        </p:nvSpPr>
        <p:spPr bwMode="auto">
          <a:xfrm>
            <a:off x="1045525" y="1974021"/>
            <a:ext cx="4342589" cy="25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 smtClean="0">
                <a:solidFill>
                  <a:srgbClr val="333333"/>
                </a:solidFill>
                <a:sym typeface="微软雅黑" pitchFamily="34" charset="-122"/>
              </a:rPr>
              <a:t>体现我国社会主义性质、符合人民利益和愿望、顺应时代发展要求的民法典。</a:t>
            </a:r>
            <a:endParaRPr lang="zh-CN" altLang="en-US" sz="10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111" name="燕尾形 110"/>
          <p:cNvSpPr/>
          <p:nvPr/>
        </p:nvSpPr>
        <p:spPr>
          <a:xfrm rot="5400000">
            <a:off x="650445" y="2943463"/>
            <a:ext cx="270030" cy="431936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2" name="淘宝店chenying0907出品 111"/>
          <p:cNvCxnSpPr/>
          <p:nvPr/>
        </p:nvCxnSpPr>
        <p:spPr>
          <a:xfrm>
            <a:off x="785460" y="3375455"/>
            <a:ext cx="45508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淘宝店chenying0907出品 112"/>
          <p:cNvSpPr/>
          <p:nvPr/>
        </p:nvSpPr>
        <p:spPr>
          <a:xfrm>
            <a:off x="1038143" y="2553353"/>
            <a:ext cx="754002" cy="315447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是一部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淘宝店chenying0907出品 47"/>
          <p:cNvSpPr>
            <a:spLocks noChangeArrowheads="1"/>
          </p:cNvSpPr>
          <p:nvPr/>
        </p:nvSpPr>
        <p:spPr bwMode="auto">
          <a:xfrm>
            <a:off x="1028423" y="2864406"/>
            <a:ext cx="4341515" cy="43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 smtClean="0">
                <a:solidFill>
                  <a:srgbClr val="333333"/>
                </a:solidFill>
                <a:sym typeface="微软雅黑" pitchFamily="34" charset="-122"/>
              </a:rPr>
              <a:t>体现对生命健康、财产安全、交易便利、生活幸福、人格尊严等各方面权利平等保护的民法典。</a:t>
            </a:r>
            <a:endParaRPr lang="zh-CN" altLang="en-US" sz="10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sp>
        <p:nvSpPr>
          <p:cNvPr id="115" name="燕尾形 114"/>
          <p:cNvSpPr/>
          <p:nvPr/>
        </p:nvSpPr>
        <p:spPr>
          <a:xfrm rot="5400000">
            <a:off x="650445" y="4023583"/>
            <a:ext cx="270030" cy="431936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6" name="淘宝店chenying0907出品 115"/>
          <p:cNvCxnSpPr/>
          <p:nvPr/>
        </p:nvCxnSpPr>
        <p:spPr>
          <a:xfrm>
            <a:off x="785460" y="4455575"/>
            <a:ext cx="45508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淘宝店chenying0907出品 116"/>
          <p:cNvSpPr/>
          <p:nvPr/>
        </p:nvSpPr>
        <p:spPr>
          <a:xfrm>
            <a:off x="1038143" y="3735833"/>
            <a:ext cx="754002" cy="315447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是一部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淘宝店chenying0907出品 47"/>
          <p:cNvSpPr>
            <a:spLocks noChangeArrowheads="1"/>
          </p:cNvSpPr>
          <p:nvPr/>
        </p:nvSpPr>
        <p:spPr bwMode="auto">
          <a:xfrm>
            <a:off x="1038143" y="4112605"/>
            <a:ext cx="4246436" cy="25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 smtClean="0">
                <a:solidFill>
                  <a:srgbClr val="333333"/>
                </a:solidFill>
                <a:sym typeface="微软雅黑" pitchFamily="34" charset="-122"/>
              </a:rPr>
              <a:t>具有鲜明中国特色、实践特色、时代特色的民法典。</a:t>
            </a:r>
            <a:endParaRPr lang="zh-CN" altLang="en-US" sz="1000" dirty="0">
              <a:solidFill>
                <a:srgbClr val="333333"/>
              </a:solidFill>
              <a:sym typeface="微软雅黑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120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法典的鲜明特色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22" name="文本框 25"/>
          <p:cNvSpPr>
            <a:spLocks noChangeArrowheads="1"/>
          </p:cNvSpPr>
          <p:nvPr/>
        </p:nvSpPr>
        <p:spPr bwMode="auto">
          <a:xfrm>
            <a:off x="489161" y="737906"/>
            <a:ext cx="81430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民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法典系统整合了新中国成立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70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多年来长期实践形成的民事法律规范，汲取了中华民族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5000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多年优秀法律文化，借鉴人类法治文明建设有益成果</a:t>
            </a:r>
            <a:endParaRPr lang="zh-CN" altLang="en-US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586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淘宝店chenying0907出品 21"/>
          <p:cNvSpPr>
            <a:spLocks noChangeArrowheads="1"/>
          </p:cNvSpPr>
          <p:nvPr/>
        </p:nvSpPr>
        <p:spPr bwMode="auto">
          <a:xfrm>
            <a:off x="4017169" y="1537558"/>
            <a:ext cx="945356" cy="2872979"/>
          </a:xfrm>
          <a:custGeom>
            <a:avLst/>
            <a:gdLst>
              <a:gd name="T0" fmla="*/ 247064 w 1260784"/>
              <a:gd name="T1" fmla="*/ 0 h 3831199"/>
              <a:gd name="T2" fmla="*/ 279948 w 1260784"/>
              <a:gd name="T3" fmla="*/ 19491 h 3831199"/>
              <a:gd name="T4" fmla="*/ 1222805 w 1260784"/>
              <a:gd name="T5" fmla="*/ 2244952 h 3831199"/>
              <a:gd name="T6" fmla="*/ 18649 w 1260784"/>
              <a:gd name="T7" fmla="*/ 3821484 h 3831199"/>
              <a:gd name="T8" fmla="*/ 0 w 1260784"/>
              <a:gd name="T9" fmla="*/ 3829516 h 3831199"/>
              <a:gd name="T10" fmla="*/ 0 w 1260784"/>
              <a:gd name="T11" fmla="*/ 3634493 h 3831199"/>
              <a:gd name="T12" fmla="*/ 92875 w 1260784"/>
              <a:gd name="T13" fmla="*/ 3584877 h 3831199"/>
              <a:gd name="T14" fmla="*/ 1052215 w 1260784"/>
              <a:gd name="T15" fmla="*/ 2213367 h 3831199"/>
              <a:gd name="T16" fmla="*/ 341475 w 1260784"/>
              <a:gd name="T17" fmla="*/ 280295 h 3831199"/>
              <a:gd name="T18" fmla="*/ 191720 w 1260784"/>
              <a:gd name="T19" fmla="*/ 170335 h 38311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60784"/>
              <a:gd name="T31" fmla="*/ 0 h 3831199"/>
              <a:gd name="T32" fmla="*/ 1260784 w 1260784"/>
              <a:gd name="T33" fmla="*/ 3831199 h 38311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60784" h="3831199">
                <a:moveTo>
                  <a:pt x="247247" y="0"/>
                </a:moveTo>
                <a:lnTo>
                  <a:pt x="280155" y="19500"/>
                </a:lnTo>
                <a:cubicBezTo>
                  <a:pt x="989940" y="488931"/>
                  <a:pt x="1388787" y="1354140"/>
                  <a:pt x="1223705" y="2245939"/>
                </a:cubicBezTo>
                <a:cubicBezTo>
                  <a:pt x="1091296" y="2961236"/>
                  <a:pt x="626253" y="3530695"/>
                  <a:pt x="18664" y="3823164"/>
                </a:cubicBezTo>
                <a:lnTo>
                  <a:pt x="0" y="3831199"/>
                </a:lnTo>
                <a:lnTo>
                  <a:pt x="0" y="3636089"/>
                </a:lnTo>
                <a:lnTo>
                  <a:pt x="92944" y="3586452"/>
                </a:lnTo>
                <a:cubicBezTo>
                  <a:pt x="578358" y="3300486"/>
                  <a:pt x="942192" y="2812883"/>
                  <a:pt x="1052989" y="2214339"/>
                </a:cubicBezTo>
                <a:cubicBezTo>
                  <a:pt x="1192277" y="1461883"/>
                  <a:pt x="895400" y="729994"/>
                  <a:pt x="341727" y="280418"/>
                </a:cubicBezTo>
                <a:lnTo>
                  <a:pt x="191861" y="170410"/>
                </a:lnTo>
                <a:lnTo>
                  <a:pt x="247247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8437" name="淘宝店chenying0907出品 8"/>
          <p:cNvSpPr>
            <a:spLocks noChangeArrowheads="1"/>
          </p:cNvSpPr>
          <p:nvPr/>
        </p:nvSpPr>
        <p:spPr bwMode="auto">
          <a:xfrm>
            <a:off x="4326731" y="1692340"/>
            <a:ext cx="539354" cy="540544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r>
              <a:rPr lang="en-US" altLang="zh-CN" sz="3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dirty="0"/>
          </a:p>
        </p:txBody>
      </p:sp>
      <p:sp>
        <p:nvSpPr>
          <p:cNvPr id="18438" name="淘宝店chenying0907出品 17"/>
          <p:cNvSpPr>
            <a:spLocks noChangeArrowheads="1"/>
          </p:cNvSpPr>
          <p:nvPr/>
        </p:nvSpPr>
        <p:spPr bwMode="auto">
          <a:xfrm>
            <a:off x="4652963" y="2744852"/>
            <a:ext cx="540544" cy="540544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r>
              <a:rPr lang="en-US" altLang="zh-CN" sz="3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dirty="0"/>
          </a:p>
        </p:txBody>
      </p:sp>
      <p:sp>
        <p:nvSpPr>
          <p:cNvPr id="18439" name="淘宝店chenying0907出品 18"/>
          <p:cNvSpPr>
            <a:spLocks noChangeArrowheads="1"/>
          </p:cNvSpPr>
          <p:nvPr/>
        </p:nvSpPr>
        <p:spPr bwMode="auto">
          <a:xfrm>
            <a:off x="4219575" y="3786649"/>
            <a:ext cx="539354" cy="539353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r>
              <a:rPr lang="en-US" altLang="zh-CN" sz="3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sp>
        <p:nvSpPr>
          <p:cNvPr id="18440" name="淘宝店chenying0907出品 22"/>
          <p:cNvSpPr>
            <a:spLocks noChangeArrowheads="1"/>
          </p:cNvSpPr>
          <p:nvPr/>
        </p:nvSpPr>
        <p:spPr bwMode="auto">
          <a:xfrm>
            <a:off x="4973241" y="1692339"/>
            <a:ext cx="332779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要讲清楚，实施好民法典是坚持以人民为中心、保障人民权益实现和发展的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必然要求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dirty="0"/>
          </a:p>
        </p:txBody>
      </p:sp>
      <p:sp>
        <p:nvSpPr>
          <p:cNvPr id="18441" name="淘宝店chenying0907出品 23"/>
          <p:cNvSpPr>
            <a:spLocks noChangeArrowheads="1"/>
          </p:cNvSpPr>
          <p:nvPr/>
        </p:nvSpPr>
        <p:spPr bwMode="auto">
          <a:xfrm>
            <a:off x="5332810" y="2750805"/>
            <a:ext cx="332660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要讲清楚，实施好民法典是发展社会主义市场经济、巩固社会主义基本制度的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必然要求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dirty="0"/>
          </a:p>
        </p:txBody>
      </p:sp>
      <p:sp>
        <p:nvSpPr>
          <p:cNvPr id="18442" name="淘宝店chenying0907出品 24"/>
          <p:cNvSpPr>
            <a:spLocks noChangeArrowheads="1"/>
          </p:cNvSpPr>
          <p:nvPr/>
        </p:nvSpPr>
        <p:spPr bwMode="auto">
          <a:xfrm>
            <a:off x="4866085" y="3784268"/>
            <a:ext cx="3327797" cy="5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要讲清楚，实施好民法典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是提高我们党治国理政水平的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必然要求</a:t>
            </a: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dirty="0"/>
          </a:p>
        </p:txBody>
      </p:sp>
      <p:sp>
        <p:nvSpPr>
          <p:cNvPr id="12" name="淘宝店chenying0907出品 1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15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实施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好民法典的重点工作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pic>
        <p:nvPicPr>
          <p:cNvPr id="1026" name="Picture 2" descr="http://p2.img.cctvpic.com/photoworkspace/contentimg/2020/06/15/2020061515215989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06" y="1617275"/>
            <a:ext cx="3583985" cy="250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25"/>
          <p:cNvSpPr>
            <a:spLocks noChangeArrowheads="1"/>
          </p:cNvSpPr>
          <p:nvPr/>
        </p:nvSpPr>
        <p:spPr bwMode="auto">
          <a:xfrm>
            <a:off x="333248" y="785892"/>
            <a:ext cx="8278489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一、加强民法典重大意义的宣传教育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2725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淘宝店chenying0907出品 8"/>
          <p:cNvSpPr>
            <a:spLocks noChangeArrowheads="1"/>
          </p:cNvSpPr>
          <p:nvPr/>
        </p:nvSpPr>
        <p:spPr bwMode="auto">
          <a:xfrm>
            <a:off x="4913177" y="1494596"/>
            <a:ext cx="399198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二、加强民事立法相关工作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393" name="淘宝店chenying0907出品 9"/>
          <p:cNvSpPr>
            <a:spLocks noChangeArrowheads="1"/>
          </p:cNvSpPr>
          <p:nvPr/>
        </p:nvSpPr>
        <p:spPr bwMode="auto">
          <a:xfrm>
            <a:off x="5110287" y="2217999"/>
            <a:ext cx="3277043" cy="1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有关国家机关要适应改革开放和社会主义现代化建设要求，加强同民法典相关联、相配套的法律法规制度建设，不断总结实践经验，修改完善相关法律法规和司法解释。</a:t>
            </a:r>
            <a:endParaRPr lang="zh-CN" altLang="en-US" dirty="0"/>
          </a:p>
        </p:txBody>
      </p:sp>
      <p:sp>
        <p:nvSpPr>
          <p:cNvPr id="16394" name="淘宝店chenying0907出品 95"/>
          <p:cNvSpPr>
            <a:spLocks noChangeShapeType="1"/>
          </p:cNvSpPr>
          <p:nvPr/>
        </p:nvSpPr>
        <p:spPr bwMode="auto">
          <a:xfrm>
            <a:off x="4746489" y="1581512"/>
            <a:ext cx="0" cy="2121694"/>
          </a:xfrm>
          <a:prstGeom prst="line">
            <a:avLst/>
          </a:prstGeom>
          <a:noFill/>
          <a:ln w="12700">
            <a:solidFill>
              <a:srgbClr val="C3C3C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" name="淘宝店chenying0907出品 33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Picture 2" descr="http://p2.img.cctvpic.com/photoworkspace/contentimg/2020/06/15/2020061515215989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21" y="1393165"/>
            <a:ext cx="3583985" cy="250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组合 41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43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实施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好民法典的重点工作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7653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淘宝店chenying0907出品 18"/>
          <p:cNvSpPr/>
          <p:nvPr/>
        </p:nvSpPr>
        <p:spPr>
          <a:xfrm>
            <a:off x="4331023" y="1286833"/>
            <a:ext cx="432354" cy="43258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淘宝店chenying0907出品 19"/>
          <p:cNvSpPr/>
          <p:nvPr/>
        </p:nvSpPr>
        <p:spPr>
          <a:xfrm>
            <a:off x="4331023" y="2093029"/>
            <a:ext cx="432354" cy="43258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淘宝店chenying0907出品 20"/>
          <p:cNvSpPr/>
          <p:nvPr/>
        </p:nvSpPr>
        <p:spPr>
          <a:xfrm>
            <a:off x="4331023" y="2898175"/>
            <a:ext cx="432354" cy="43258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4763377" y="1286833"/>
            <a:ext cx="3800593" cy="597489"/>
          </a:xfrm>
          <a:prstGeom prst="rect">
            <a:avLst/>
          </a:prstGeom>
        </p:spPr>
        <p:txBody>
          <a:bodyPr lIns="68562" tIns="34281" rIns="68562" bIns="34281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各级政府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要以保证民法典有效实施为重要抓手推进法治政府建设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4" name="标题 11"/>
          <p:cNvSpPr txBox="1">
            <a:spLocks/>
          </p:cNvSpPr>
          <p:nvPr/>
        </p:nvSpPr>
        <p:spPr>
          <a:xfrm>
            <a:off x="4763377" y="2093029"/>
            <a:ext cx="3800593" cy="597489"/>
          </a:xfrm>
          <a:prstGeom prst="rect">
            <a:avLst/>
          </a:prstGeom>
        </p:spPr>
        <p:txBody>
          <a:bodyPr lIns="68562" tIns="34281" rIns="68562" bIns="34281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各级司法机关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要秉持公正司法，提高民事案件审判水平和效率。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标题 11"/>
          <p:cNvSpPr txBox="1">
            <a:spLocks/>
          </p:cNvSpPr>
          <p:nvPr/>
        </p:nvSpPr>
        <p:spPr>
          <a:xfrm>
            <a:off x="4763377" y="2898175"/>
            <a:ext cx="3800593" cy="597489"/>
          </a:xfrm>
          <a:prstGeom prst="rect">
            <a:avLst/>
          </a:prstGeom>
        </p:spPr>
        <p:txBody>
          <a:bodyPr lIns="68562" tIns="34281" rIns="68562" bIns="3428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要充分发挥律师事务所和律师等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法律专业机构、专业人员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的作用，帮助群众实施和维护自身合法权益。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淘宝店chenying0907出品 1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69572" y="129271"/>
            <a:ext cx="3533690" cy="479931"/>
            <a:chOff x="369572" y="129271"/>
            <a:chExt cx="3533690" cy="479931"/>
          </a:xfrm>
        </p:grpSpPr>
        <p:sp>
          <p:nvSpPr>
            <p:cNvPr id="33" name="淘宝店chenying0907出品 22"/>
            <p:cNvSpPr/>
            <p:nvPr/>
          </p:nvSpPr>
          <p:spPr>
            <a:xfrm rot="16200000">
              <a:off x="1896451" y="-1397608"/>
              <a:ext cx="479931" cy="3533690"/>
            </a:xfrm>
            <a:custGeom>
              <a:avLst/>
              <a:gdLst>
                <a:gd name="connsiteX0" fmla="*/ 0 w 3252551"/>
                <a:gd name="connsiteY0" fmla="*/ 0 h 3677057"/>
                <a:gd name="connsiteX1" fmla="*/ 3252551 w 3252551"/>
                <a:gd name="connsiteY1" fmla="*/ 0 h 3677057"/>
                <a:gd name="connsiteX2" fmla="*/ 3252551 w 3252551"/>
                <a:gd name="connsiteY2" fmla="*/ 2142517 h 3677057"/>
                <a:gd name="connsiteX3" fmla="*/ 3244497 w 3252551"/>
                <a:gd name="connsiteY3" fmla="*/ 2142517 h 3677057"/>
                <a:gd name="connsiteX4" fmla="*/ 3240653 w 3252551"/>
                <a:gd name="connsiteY4" fmla="*/ 2218635 h 3677057"/>
                <a:gd name="connsiteX5" fmla="*/ 1624520 w 3252551"/>
                <a:gd name="connsiteY5" fmla="*/ 3677057 h 3677057"/>
                <a:gd name="connsiteX6" fmla="*/ 8387 w 3252551"/>
                <a:gd name="connsiteY6" fmla="*/ 2218635 h 3677057"/>
                <a:gd name="connsiteX7" fmla="*/ 4544 w 3252551"/>
                <a:gd name="connsiteY7" fmla="*/ 2142517 h 3677057"/>
                <a:gd name="connsiteX8" fmla="*/ 0 w 3252551"/>
                <a:gd name="connsiteY8" fmla="*/ 2142517 h 3677057"/>
                <a:gd name="connsiteX9" fmla="*/ 0 w 3252551"/>
                <a:gd name="connsiteY9" fmla="*/ 2052537 h 3677057"/>
                <a:gd name="connsiteX0" fmla="*/ 21025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21025 w 3252551"/>
                <a:gd name="connsiteY10" fmla="*/ 0 h 6202391"/>
                <a:gd name="connsiteX0" fmla="*/ 0 w 3252551"/>
                <a:gd name="connsiteY0" fmla="*/ 0 h 6202391"/>
                <a:gd name="connsiteX1" fmla="*/ 3252551 w 3252551"/>
                <a:gd name="connsiteY1" fmla="*/ 2525334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0 h 6202391"/>
                <a:gd name="connsiteX1" fmla="*/ 3231524 w 3252551"/>
                <a:gd name="connsiteY1" fmla="*/ 22548 h 6202391"/>
                <a:gd name="connsiteX2" fmla="*/ 3252551 w 3252551"/>
                <a:gd name="connsiteY2" fmla="*/ 4667851 h 6202391"/>
                <a:gd name="connsiteX3" fmla="*/ 3244497 w 3252551"/>
                <a:gd name="connsiteY3" fmla="*/ 4667851 h 6202391"/>
                <a:gd name="connsiteX4" fmla="*/ 3240653 w 3252551"/>
                <a:gd name="connsiteY4" fmla="*/ 4743969 h 6202391"/>
                <a:gd name="connsiteX5" fmla="*/ 1624520 w 3252551"/>
                <a:gd name="connsiteY5" fmla="*/ 6202391 h 6202391"/>
                <a:gd name="connsiteX6" fmla="*/ 8387 w 3252551"/>
                <a:gd name="connsiteY6" fmla="*/ 4743969 h 6202391"/>
                <a:gd name="connsiteX7" fmla="*/ 4544 w 3252551"/>
                <a:gd name="connsiteY7" fmla="*/ 4667851 h 6202391"/>
                <a:gd name="connsiteX8" fmla="*/ 0 w 3252551"/>
                <a:gd name="connsiteY8" fmla="*/ 4667851 h 6202391"/>
                <a:gd name="connsiteX9" fmla="*/ 0 w 3252551"/>
                <a:gd name="connsiteY9" fmla="*/ 4577871 h 6202391"/>
                <a:gd name="connsiteX10" fmla="*/ 0 w 3252551"/>
                <a:gd name="connsiteY10" fmla="*/ 0 h 6202391"/>
                <a:gd name="connsiteX0" fmla="*/ 0 w 3252551"/>
                <a:gd name="connsiteY0" fmla="*/ 15040398 h 21242789"/>
                <a:gd name="connsiteX1" fmla="*/ 3231518 w 3252551"/>
                <a:gd name="connsiteY1" fmla="*/ 3 h 21242789"/>
                <a:gd name="connsiteX2" fmla="*/ 3252551 w 3252551"/>
                <a:gd name="connsiteY2" fmla="*/ 19708249 h 21242789"/>
                <a:gd name="connsiteX3" fmla="*/ 3244497 w 3252551"/>
                <a:gd name="connsiteY3" fmla="*/ 19708249 h 21242789"/>
                <a:gd name="connsiteX4" fmla="*/ 3240653 w 3252551"/>
                <a:gd name="connsiteY4" fmla="*/ 19784367 h 21242789"/>
                <a:gd name="connsiteX5" fmla="*/ 1624520 w 3252551"/>
                <a:gd name="connsiteY5" fmla="*/ 21242789 h 21242789"/>
                <a:gd name="connsiteX6" fmla="*/ 8387 w 3252551"/>
                <a:gd name="connsiteY6" fmla="*/ 19784367 h 21242789"/>
                <a:gd name="connsiteX7" fmla="*/ 4544 w 3252551"/>
                <a:gd name="connsiteY7" fmla="*/ 19708249 h 21242789"/>
                <a:gd name="connsiteX8" fmla="*/ 0 w 3252551"/>
                <a:gd name="connsiteY8" fmla="*/ 19708249 h 21242789"/>
                <a:gd name="connsiteX9" fmla="*/ 0 w 3252551"/>
                <a:gd name="connsiteY9" fmla="*/ 19618269 h 21242789"/>
                <a:gd name="connsiteX10" fmla="*/ 0 w 3252551"/>
                <a:gd name="connsiteY10" fmla="*/ 15040398 h 21242789"/>
                <a:gd name="connsiteX0" fmla="*/ 0 w 3252551"/>
                <a:gd name="connsiteY0" fmla="*/ 0 h 21265340"/>
                <a:gd name="connsiteX1" fmla="*/ 3231518 w 3252551"/>
                <a:gd name="connsiteY1" fmla="*/ 22554 h 21265340"/>
                <a:gd name="connsiteX2" fmla="*/ 3252551 w 3252551"/>
                <a:gd name="connsiteY2" fmla="*/ 19730800 h 21265340"/>
                <a:gd name="connsiteX3" fmla="*/ 3244497 w 3252551"/>
                <a:gd name="connsiteY3" fmla="*/ 19730800 h 21265340"/>
                <a:gd name="connsiteX4" fmla="*/ 3240653 w 3252551"/>
                <a:gd name="connsiteY4" fmla="*/ 19806918 h 21265340"/>
                <a:gd name="connsiteX5" fmla="*/ 1624520 w 3252551"/>
                <a:gd name="connsiteY5" fmla="*/ 21265340 h 21265340"/>
                <a:gd name="connsiteX6" fmla="*/ 8387 w 3252551"/>
                <a:gd name="connsiteY6" fmla="*/ 19806918 h 21265340"/>
                <a:gd name="connsiteX7" fmla="*/ 4544 w 3252551"/>
                <a:gd name="connsiteY7" fmla="*/ 19730800 h 21265340"/>
                <a:gd name="connsiteX8" fmla="*/ 0 w 3252551"/>
                <a:gd name="connsiteY8" fmla="*/ 19730800 h 21265340"/>
                <a:gd name="connsiteX9" fmla="*/ 0 w 3252551"/>
                <a:gd name="connsiteY9" fmla="*/ 19640820 h 21265340"/>
                <a:gd name="connsiteX10" fmla="*/ 0 w 3252551"/>
                <a:gd name="connsiteY10" fmla="*/ 0 h 21265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2551" h="21265340">
                  <a:moveTo>
                    <a:pt x="0" y="0"/>
                  </a:moveTo>
                  <a:lnTo>
                    <a:pt x="3231518" y="22554"/>
                  </a:lnTo>
                  <a:lnTo>
                    <a:pt x="3252551" y="19730800"/>
                  </a:lnTo>
                  <a:lnTo>
                    <a:pt x="3244497" y="19730800"/>
                  </a:lnTo>
                  <a:lnTo>
                    <a:pt x="3240653" y="19806918"/>
                  </a:lnTo>
                  <a:cubicBezTo>
                    <a:pt x="3157461" y="20626092"/>
                    <a:pt x="2465643" y="21265340"/>
                    <a:pt x="1624520" y="21265340"/>
                  </a:cubicBezTo>
                  <a:cubicBezTo>
                    <a:pt x="783397" y="21265340"/>
                    <a:pt x="91579" y="20626092"/>
                    <a:pt x="8387" y="19806918"/>
                  </a:cubicBezTo>
                  <a:lnTo>
                    <a:pt x="4544" y="19730800"/>
                  </a:lnTo>
                  <a:lnTo>
                    <a:pt x="0" y="19730800"/>
                  </a:lnTo>
                  <a:lnTo>
                    <a:pt x="0" y="196408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淘宝店chenying0907出品 28"/>
            <p:cNvSpPr>
              <a:spLocks noChangeArrowheads="1"/>
            </p:cNvSpPr>
            <p:nvPr/>
          </p:nvSpPr>
          <p:spPr bwMode="auto">
            <a:xfrm>
              <a:off x="497968" y="210583"/>
              <a:ext cx="340529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实施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好民法典的重点工作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35" name="淘宝店chenying0907出品 20"/>
          <p:cNvSpPr/>
          <p:nvPr/>
        </p:nvSpPr>
        <p:spPr>
          <a:xfrm>
            <a:off x="4331023" y="3696492"/>
            <a:ext cx="432354" cy="43258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标题 11"/>
          <p:cNvSpPr txBox="1">
            <a:spLocks/>
          </p:cNvSpPr>
          <p:nvPr/>
        </p:nvSpPr>
        <p:spPr>
          <a:xfrm>
            <a:off x="4763377" y="3696492"/>
            <a:ext cx="3848360" cy="998338"/>
          </a:xfrm>
          <a:prstGeom prst="rect">
            <a:avLst/>
          </a:prstGeom>
        </p:spPr>
        <p:txBody>
          <a:bodyPr lIns="68562" tIns="34281" rIns="68562" bIns="3428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要发挥人民调解、商事仲裁等多元化纠纷解决机制的作用，加强法律援助、司法救助等工作，通过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社会力量和基层组织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务实解决民事纠纷，多方面推进民法典实施工作。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Picture 2" descr="http://p2.img.cctvpic.com/photoworkspace/contentimg/2020/06/15/2020061515215989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1" y="1585577"/>
            <a:ext cx="3583985" cy="250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文本框 25"/>
          <p:cNvSpPr>
            <a:spLocks noChangeArrowheads="1"/>
          </p:cNvSpPr>
          <p:nvPr/>
        </p:nvSpPr>
        <p:spPr bwMode="auto">
          <a:xfrm>
            <a:off x="333248" y="785892"/>
            <a:ext cx="8278489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三、加强民法典执法司法活动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695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47767288c16c5405f8e4e4effda882e8afce954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Pages>0</Pages>
  <Words>1479</Words>
  <Characters>0</Characters>
  <Application>Microsoft Office PowerPoint</Application>
  <DocSecurity>0</DocSecurity>
  <PresentationFormat>全屏显示(16:9)</PresentationFormat>
  <Lines>0</Lines>
  <Paragraphs>116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Impact MT Std</vt:lpstr>
      <vt:lpstr>黑体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zyw</dc:creator>
  <cp:lastModifiedBy>Sky123.Org</cp:lastModifiedBy>
  <cp:revision>171</cp:revision>
  <dcterms:created xsi:type="dcterms:W3CDTF">2014-09-14T09:43:00Z</dcterms:created>
  <dcterms:modified xsi:type="dcterms:W3CDTF">2020-06-19T03:21:52Z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  <property fmtid="{D5CDD505-2E9C-101B-9397-08002B2CF9AE}" pid="3" name="_MarkAsFinal">
    <vt:bool>true</vt:bool>
  </property>
</Properties>
</file>